
<file path=[Content_Types].xml><?xml version="1.0" encoding="utf-8"?>
<Types xmlns="http://schemas.openxmlformats.org/package/2006/content-types">
  <Default Extension="png" ContentType="image/png"/>
  <Default Extension="bin" ContentType="application/vnd.openxmlformats-officedocument.oleObject"/>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Century Gothic" panose="020B0502020202020204" pitchFamily="34" charset="0"/>
      <p:regular r:id="rId46"/>
      <p:bold r:id="rId47"/>
      <p:italic r:id="rId48"/>
      <p:boldItalic r:id="rId49"/>
    </p:embeddedFont>
    <p:embeddedFont>
      <p:font typeface="Franklin Gothic" panose="020B0604020202020204" charset="0"/>
      <p:bold r:id="rId50"/>
    </p:embeddedFont>
    <p:embeddedFont>
      <p:font typeface="Garamond" panose="02020404030301010803" pitchFamily="18" charset="0"/>
      <p:regular r:id="rId51"/>
      <p:bold r:id="rId52"/>
      <p: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gTsKX5X2SwwTlW5DaLL7NcC5QW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2824A9-C672-4233-97A0-FE5DFCE174BD}">
  <a:tblStyle styleId="{6A2824A9-C672-4233-97A0-FE5DFCE174BD}" styleName="Table_0">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41"/>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41"/>
          <p:cNvSpPr txBox="1">
            <a:spLocks noGrp="1"/>
          </p:cNvSpPr>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19" name="Google Shape;19;p41"/>
          <p:cNvSpPr txBox="1">
            <a:spLocks noGrp="1"/>
          </p:cNvSpPr>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1"/>
          <p:cNvSpPr txBox="1">
            <a:spLocks noGrp="1"/>
          </p:cNvSpPr>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1"/>
          <p:cNvSpPr txBox="1">
            <a:spLocks noGrp="1"/>
          </p:cNvSpPr>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2"/>
        <p:cNvGrpSpPr/>
        <p:nvPr/>
      </p:nvGrpSpPr>
      <p:grpSpPr>
        <a:xfrm>
          <a:off x="0" y="0"/>
          <a:ext cx="0" cy="0"/>
          <a:chOff x="0" y="0"/>
          <a:chExt cx="0" cy="0"/>
        </a:xfrm>
      </p:grpSpPr>
      <p:sp>
        <p:nvSpPr>
          <p:cNvPr id="83" name="Google Shape;83;p50"/>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50"/>
          <p:cNvSpPr txBox="1">
            <a:spLocks noGrp="1"/>
          </p:cNvSpPr>
          <p:nvPr>
            <p:ph type="body" idx="1"/>
          </p:nvPr>
        </p:nvSpPr>
        <p:spPr>
          <a:xfrm>
            <a:off x="1066800" y="2103120"/>
            <a:ext cx="4754880" cy="37490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85" name="Google Shape;85;p50"/>
          <p:cNvSpPr txBox="1">
            <a:spLocks noGrp="1"/>
          </p:cNvSpPr>
          <p:nvPr>
            <p:ph type="body" idx="2"/>
          </p:nvPr>
        </p:nvSpPr>
        <p:spPr>
          <a:xfrm>
            <a:off x="6370320" y="2103120"/>
            <a:ext cx="4754880" cy="37490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86" name="Google Shape;86;p50"/>
          <p:cNvSpPr txBox="1">
            <a:spLocks noGrp="1"/>
          </p:cNvSpPr>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0"/>
          <p:cNvSpPr txBox="1">
            <a:spLocks noGrp="1"/>
          </p:cNvSpPr>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50"/>
          <p:cNvSpPr txBox="1">
            <a:spLocks noGrp="1"/>
          </p:cNvSpPr>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9"/>
        <p:cNvGrpSpPr/>
        <p:nvPr/>
      </p:nvGrpSpPr>
      <p:grpSpPr>
        <a:xfrm>
          <a:off x="0" y="0"/>
          <a:ext cx="0" cy="0"/>
          <a:chOff x="0" y="0"/>
          <a:chExt cx="0" cy="0"/>
        </a:xfrm>
      </p:grpSpPr>
      <p:sp>
        <p:nvSpPr>
          <p:cNvPr id="90" name="Google Shape;90;p51"/>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51"/>
          <p:cNvSpPr txBox="1">
            <a:spLocks noGrp="1"/>
          </p:cNvSpPr>
          <p:nvPr>
            <p:ph type="body" idx="1"/>
          </p:nvPr>
        </p:nvSpPr>
        <p:spPr>
          <a:xfrm>
            <a:off x="1069848" y="2074334"/>
            <a:ext cx="4754880" cy="64008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SzPts val="1900"/>
              <a:buNone/>
              <a:defRPr sz="1900" b="0">
                <a:solidFill>
                  <a:schemeClr val="dk2"/>
                </a:solidFill>
                <a:latin typeface="Century Gothic"/>
                <a:ea typeface="Century Gothic"/>
                <a:cs typeface="Century Gothic"/>
                <a:sym typeface="Century Gothic"/>
              </a:defRPr>
            </a:lvl1pPr>
            <a:lvl2pPr marL="914400" lvl="1" indent="-228600" algn="l">
              <a:lnSpc>
                <a:spcPct val="100000"/>
              </a:lnSpc>
              <a:spcBef>
                <a:spcPts val="500"/>
              </a:spcBef>
              <a:spcAft>
                <a:spcPts val="0"/>
              </a:spcAft>
              <a:buSzPts val="1900"/>
              <a:buNone/>
              <a:defRPr sz="19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100000"/>
              </a:lnSpc>
              <a:spcBef>
                <a:spcPts val="500"/>
              </a:spcBef>
              <a:spcAft>
                <a:spcPts val="0"/>
              </a:spcAft>
              <a:buSzPts val="1600"/>
              <a:buNone/>
              <a:defRPr sz="1600" b="1"/>
            </a:lvl6pPr>
            <a:lvl7pPr marL="3200400" lvl="6" indent="-228600" algn="l">
              <a:lnSpc>
                <a:spcPct val="100000"/>
              </a:lnSpc>
              <a:spcBef>
                <a:spcPts val="500"/>
              </a:spcBef>
              <a:spcAft>
                <a:spcPts val="0"/>
              </a:spcAft>
              <a:buSzPts val="1600"/>
              <a:buNone/>
              <a:defRPr sz="1600" b="1"/>
            </a:lvl7pPr>
            <a:lvl8pPr marL="3657600" lvl="7" indent="-228600" algn="l">
              <a:lnSpc>
                <a:spcPct val="100000"/>
              </a:lnSpc>
              <a:spcBef>
                <a:spcPts val="500"/>
              </a:spcBef>
              <a:spcAft>
                <a:spcPts val="0"/>
              </a:spcAft>
              <a:buSzPts val="1600"/>
              <a:buNone/>
              <a:defRPr sz="1600" b="1"/>
            </a:lvl8pPr>
            <a:lvl9pPr marL="4114800" lvl="8" indent="-228600" algn="l">
              <a:lnSpc>
                <a:spcPct val="100000"/>
              </a:lnSpc>
              <a:spcBef>
                <a:spcPts val="500"/>
              </a:spcBef>
              <a:spcAft>
                <a:spcPts val="0"/>
              </a:spcAft>
              <a:buSzPts val="1600"/>
              <a:buNone/>
              <a:defRPr sz="1600" b="1"/>
            </a:lvl9pPr>
          </a:lstStyle>
          <a:p>
            <a:endParaRPr/>
          </a:p>
        </p:txBody>
      </p:sp>
      <p:sp>
        <p:nvSpPr>
          <p:cNvPr id="92" name="Google Shape;92;p51"/>
          <p:cNvSpPr txBox="1">
            <a:spLocks noGrp="1"/>
          </p:cNvSpPr>
          <p:nvPr>
            <p:ph type="body" idx="2"/>
          </p:nvPr>
        </p:nvSpPr>
        <p:spPr>
          <a:xfrm>
            <a:off x="1069848" y="2755898"/>
            <a:ext cx="4754880" cy="3200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93" name="Google Shape;93;p51"/>
          <p:cNvSpPr txBox="1">
            <a:spLocks noGrp="1"/>
          </p:cNvSpPr>
          <p:nvPr>
            <p:ph type="body" idx="3"/>
          </p:nvPr>
        </p:nvSpPr>
        <p:spPr>
          <a:xfrm>
            <a:off x="6373368" y="2074334"/>
            <a:ext cx="4754880" cy="64008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SzPts val="1900"/>
              <a:buNone/>
              <a:defRPr sz="1900" b="0">
                <a:solidFill>
                  <a:schemeClr val="dk2"/>
                </a:solidFill>
              </a:defRPr>
            </a:lvl1pPr>
            <a:lvl2pPr marL="914400" lvl="1" indent="-228600" algn="l">
              <a:lnSpc>
                <a:spcPct val="100000"/>
              </a:lnSpc>
              <a:spcBef>
                <a:spcPts val="500"/>
              </a:spcBef>
              <a:spcAft>
                <a:spcPts val="0"/>
              </a:spcAft>
              <a:buSzPts val="1900"/>
              <a:buNone/>
              <a:defRPr sz="19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100000"/>
              </a:lnSpc>
              <a:spcBef>
                <a:spcPts val="500"/>
              </a:spcBef>
              <a:spcAft>
                <a:spcPts val="0"/>
              </a:spcAft>
              <a:buSzPts val="1600"/>
              <a:buNone/>
              <a:defRPr sz="1600" b="1"/>
            </a:lvl6pPr>
            <a:lvl7pPr marL="3200400" lvl="6" indent="-228600" algn="l">
              <a:lnSpc>
                <a:spcPct val="100000"/>
              </a:lnSpc>
              <a:spcBef>
                <a:spcPts val="500"/>
              </a:spcBef>
              <a:spcAft>
                <a:spcPts val="0"/>
              </a:spcAft>
              <a:buSzPts val="1600"/>
              <a:buNone/>
              <a:defRPr sz="1600" b="1"/>
            </a:lvl7pPr>
            <a:lvl8pPr marL="3657600" lvl="7" indent="-228600" algn="l">
              <a:lnSpc>
                <a:spcPct val="100000"/>
              </a:lnSpc>
              <a:spcBef>
                <a:spcPts val="500"/>
              </a:spcBef>
              <a:spcAft>
                <a:spcPts val="0"/>
              </a:spcAft>
              <a:buSzPts val="1600"/>
              <a:buNone/>
              <a:defRPr sz="1600" b="1"/>
            </a:lvl8pPr>
            <a:lvl9pPr marL="4114800" lvl="8" indent="-228600" algn="l">
              <a:lnSpc>
                <a:spcPct val="100000"/>
              </a:lnSpc>
              <a:spcBef>
                <a:spcPts val="500"/>
              </a:spcBef>
              <a:spcAft>
                <a:spcPts val="0"/>
              </a:spcAft>
              <a:buSzPts val="1600"/>
              <a:buNone/>
              <a:defRPr sz="1600" b="1"/>
            </a:lvl9pPr>
          </a:lstStyle>
          <a:p>
            <a:endParaRPr/>
          </a:p>
        </p:txBody>
      </p:sp>
      <p:sp>
        <p:nvSpPr>
          <p:cNvPr id="94" name="Google Shape;94;p51"/>
          <p:cNvSpPr txBox="1">
            <a:spLocks noGrp="1"/>
          </p:cNvSpPr>
          <p:nvPr>
            <p:ph type="body" idx="4"/>
          </p:nvPr>
        </p:nvSpPr>
        <p:spPr>
          <a:xfrm>
            <a:off x="6373368" y="2756581"/>
            <a:ext cx="4754880" cy="3200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95" name="Google Shape;95;p51"/>
          <p:cNvSpPr txBox="1">
            <a:spLocks noGrp="1"/>
          </p:cNvSpPr>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51"/>
          <p:cNvSpPr txBox="1">
            <a:spLocks noGrp="1"/>
          </p:cNvSpPr>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51"/>
          <p:cNvSpPr txBox="1">
            <a:spLocks noGrp="1"/>
          </p:cNvSpPr>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98"/>
        <p:cNvGrpSpPr/>
        <p:nvPr/>
      </p:nvGrpSpPr>
      <p:grpSpPr>
        <a:xfrm>
          <a:off x="0" y="0"/>
          <a:ext cx="0" cy="0"/>
          <a:chOff x="0" y="0"/>
          <a:chExt cx="0" cy="0"/>
        </a:xfrm>
      </p:grpSpPr>
      <p:sp>
        <p:nvSpPr>
          <p:cNvPr id="99" name="Google Shape;99;p52"/>
          <p:cNvSpPr/>
          <p:nvPr/>
        </p:nvSpPr>
        <p:spPr>
          <a:xfrm>
            <a:off x="245529" y="237744"/>
            <a:ext cx="8531352" cy="638251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2"/>
          <p:cNvSpPr/>
          <p:nvPr/>
        </p:nvSpPr>
        <p:spPr>
          <a:xfrm>
            <a:off x="9020386" y="237744"/>
            <a:ext cx="2926080" cy="638251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2"/>
          <p:cNvSpPr txBox="1">
            <a:spLocks noGrp="1"/>
          </p:cNvSpPr>
          <p:nvPr>
            <p:ph type="title"/>
          </p:nvPr>
        </p:nvSpPr>
        <p:spPr>
          <a:xfrm>
            <a:off x="9296400" y="607392"/>
            <a:ext cx="2430780" cy="16459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2800"/>
              <a:buFont typeface="Century Gothic"/>
              <a:buNone/>
              <a:defRPr sz="2800" b="0" cap="none">
                <a:solidFill>
                  <a:srgbClr val="FFFFFF"/>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52"/>
          <p:cNvSpPr txBox="1">
            <a:spLocks noGrp="1"/>
          </p:cNvSpPr>
          <p:nvPr>
            <p:ph type="body" idx="1"/>
          </p:nvPr>
        </p:nvSpPr>
        <p:spPr>
          <a:xfrm>
            <a:off x="685800" y="609600"/>
            <a:ext cx="7772400" cy="533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103" name="Google Shape;103;p52"/>
          <p:cNvSpPr txBox="1">
            <a:spLocks noGrp="1"/>
          </p:cNvSpPr>
          <p:nvPr>
            <p:ph type="body" idx="2"/>
          </p:nvPr>
        </p:nvSpPr>
        <p:spPr>
          <a:xfrm>
            <a:off x="9296400" y="2286000"/>
            <a:ext cx="2430780" cy="35052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800"/>
              </a:spcBef>
              <a:spcAft>
                <a:spcPts val="0"/>
              </a:spcAft>
              <a:buSzPts val="1400"/>
              <a:buNone/>
              <a:defRPr sz="1400">
                <a:solidFill>
                  <a:srgbClr val="FFFFFF"/>
                </a:solidFill>
              </a:defRPr>
            </a:lvl1pPr>
            <a:lvl2pPr marL="914400" lvl="1" indent="-228600" algn="l">
              <a:lnSpc>
                <a:spcPct val="100000"/>
              </a:lnSpc>
              <a:spcBef>
                <a:spcPts val="50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500"/>
              </a:spcBef>
              <a:spcAft>
                <a:spcPts val="0"/>
              </a:spcAft>
              <a:buSzPts val="900"/>
              <a:buNone/>
              <a:defRPr sz="900"/>
            </a:lvl4pPr>
            <a:lvl5pPr marL="2286000" lvl="4" indent="-228600" algn="l">
              <a:lnSpc>
                <a:spcPct val="100000"/>
              </a:lnSpc>
              <a:spcBef>
                <a:spcPts val="500"/>
              </a:spcBef>
              <a:spcAft>
                <a:spcPts val="0"/>
              </a:spcAft>
              <a:buSzPts val="900"/>
              <a:buNone/>
              <a:defRPr sz="900"/>
            </a:lvl5pPr>
            <a:lvl6pPr marL="2743200" lvl="5" indent="-228600" algn="l">
              <a:lnSpc>
                <a:spcPct val="100000"/>
              </a:lnSpc>
              <a:spcBef>
                <a:spcPts val="500"/>
              </a:spcBef>
              <a:spcAft>
                <a:spcPts val="0"/>
              </a:spcAft>
              <a:buSzPts val="900"/>
              <a:buNone/>
              <a:defRPr sz="900"/>
            </a:lvl6pPr>
            <a:lvl7pPr marL="3200400" lvl="6" indent="-228600" algn="l">
              <a:lnSpc>
                <a:spcPct val="100000"/>
              </a:lnSpc>
              <a:spcBef>
                <a:spcPts val="500"/>
              </a:spcBef>
              <a:spcAft>
                <a:spcPts val="0"/>
              </a:spcAft>
              <a:buSzPts val="900"/>
              <a:buNone/>
              <a:defRPr sz="900"/>
            </a:lvl7pPr>
            <a:lvl8pPr marL="3657600" lvl="7" indent="-228600" algn="l">
              <a:lnSpc>
                <a:spcPct val="100000"/>
              </a:lnSpc>
              <a:spcBef>
                <a:spcPts val="500"/>
              </a:spcBef>
              <a:spcAft>
                <a:spcPts val="0"/>
              </a:spcAft>
              <a:buSzPts val="900"/>
              <a:buNone/>
              <a:defRPr sz="900"/>
            </a:lvl8pPr>
            <a:lvl9pPr marL="4114800" lvl="8" indent="-228600" algn="l">
              <a:lnSpc>
                <a:spcPct val="100000"/>
              </a:lnSpc>
              <a:spcBef>
                <a:spcPts val="500"/>
              </a:spcBef>
              <a:spcAft>
                <a:spcPts val="0"/>
              </a:spcAft>
              <a:buSzPts val="900"/>
              <a:buNone/>
              <a:defRPr sz="900"/>
            </a:lvl9pPr>
          </a:lstStyle>
          <a:p>
            <a:endParaRPr/>
          </a:p>
        </p:txBody>
      </p:sp>
      <p:sp>
        <p:nvSpPr>
          <p:cNvPr id="104" name="Google Shape;104;p52"/>
          <p:cNvSpPr txBox="1">
            <a:spLocks noGrp="1"/>
          </p:cNvSpPr>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52"/>
          <p:cNvSpPr txBox="1">
            <a:spLocks noGrp="1"/>
          </p:cNvSpPr>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52"/>
          <p:cNvSpPr txBox="1">
            <a:spLocks noGrp="1"/>
          </p:cNvSpPr>
          <p:nvPr>
            <p:ph type="sldNum" idx="12"/>
          </p:nvPr>
        </p:nvSpPr>
        <p:spPr>
          <a:xfrm>
            <a:off x="10393677" y="622300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00">
                <a:solidFill>
                  <a:srgbClr val="FFFFFF"/>
                </a:solidFill>
                <a:latin typeface="Century Gothic"/>
                <a:ea typeface="Century Gothic"/>
                <a:cs typeface="Century Gothic"/>
                <a:sym typeface="Century Gothic"/>
              </a:defRPr>
            </a:lvl1pPr>
            <a:lvl2pPr marL="0" lvl="1" indent="0" algn="r">
              <a:spcBef>
                <a:spcPts val="0"/>
              </a:spcBef>
              <a:buNone/>
              <a:defRPr sz="1000">
                <a:solidFill>
                  <a:srgbClr val="FFFFFF"/>
                </a:solidFill>
                <a:latin typeface="Century Gothic"/>
                <a:ea typeface="Century Gothic"/>
                <a:cs typeface="Century Gothic"/>
                <a:sym typeface="Century Gothic"/>
              </a:defRPr>
            </a:lvl2pPr>
            <a:lvl3pPr marL="0" lvl="2" indent="0" algn="r">
              <a:spcBef>
                <a:spcPts val="0"/>
              </a:spcBef>
              <a:buNone/>
              <a:defRPr sz="1000">
                <a:solidFill>
                  <a:srgbClr val="FFFFFF"/>
                </a:solidFill>
                <a:latin typeface="Century Gothic"/>
                <a:ea typeface="Century Gothic"/>
                <a:cs typeface="Century Gothic"/>
                <a:sym typeface="Century Gothic"/>
              </a:defRPr>
            </a:lvl3pPr>
            <a:lvl4pPr marL="0" lvl="3" indent="0" algn="r">
              <a:spcBef>
                <a:spcPts val="0"/>
              </a:spcBef>
              <a:buNone/>
              <a:defRPr sz="1000">
                <a:solidFill>
                  <a:srgbClr val="FFFFFF"/>
                </a:solidFill>
                <a:latin typeface="Century Gothic"/>
                <a:ea typeface="Century Gothic"/>
                <a:cs typeface="Century Gothic"/>
                <a:sym typeface="Century Gothic"/>
              </a:defRPr>
            </a:lvl4pPr>
            <a:lvl5pPr marL="0" lvl="4" indent="0" algn="r">
              <a:spcBef>
                <a:spcPts val="0"/>
              </a:spcBef>
              <a:buNone/>
              <a:defRPr sz="1000">
                <a:solidFill>
                  <a:srgbClr val="FFFFFF"/>
                </a:solidFill>
                <a:latin typeface="Century Gothic"/>
                <a:ea typeface="Century Gothic"/>
                <a:cs typeface="Century Gothic"/>
                <a:sym typeface="Century Gothic"/>
              </a:defRPr>
            </a:lvl5pPr>
            <a:lvl6pPr marL="0" lvl="5" indent="0" algn="r">
              <a:spcBef>
                <a:spcPts val="0"/>
              </a:spcBef>
              <a:buNone/>
              <a:defRPr sz="1000">
                <a:solidFill>
                  <a:srgbClr val="FFFFFF"/>
                </a:solidFill>
                <a:latin typeface="Century Gothic"/>
                <a:ea typeface="Century Gothic"/>
                <a:cs typeface="Century Gothic"/>
                <a:sym typeface="Century Gothic"/>
              </a:defRPr>
            </a:lvl6pPr>
            <a:lvl7pPr marL="0" lvl="6" indent="0" algn="r">
              <a:spcBef>
                <a:spcPts val="0"/>
              </a:spcBef>
              <a:buNone/>
              <a:defRPr sz="1000">
                <a:solidFill>
                  <a:srgbClr val="FFFFFF"/>
                </a:solidFill>
                <a:latin typeface="Century Gothic"/>
                <a:ea typeface="Century Gothic"/>
                <a:cs typeface="Century Gothic"/>
                <a:sym typeface="Century Gothic"/>
              </a:defRPr>
            </a:lvl7pPr>
            <a:lvl8pPr marL="0" lvl="7" indent="0" algn="r">
              <a:spcBef>
                <a:spcPts val="0"/>
              </a:spcBef>
              <a:buNone/>
              <a:defRPr sz="1000">
                <a:solidFill>
                  <a:srgbClr val="FFFFFF"/>
                </a:solidFill>
                <a:latin typeface="Century Gothic"/>
                <a:ea typeface="Century Gothic"/>
                <a:cs typeface="Century Gothic"/>
                <a:sym typeface="Century Gothic"/>
              </a:defRPr>
            </a:lvl8pPr>
            <a:lvl9pPr marL="0" lvl="8" indent="0" algn="r">
              <a:spcBef>
                <a:spcPts val="0"/>
              </a:spcBef>
              <a:buNone/>
              <a:defRPr sz="1000">
                <a:solidFill>
                  <a:srgbClr val="FF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07" name="Google Shape;107;p52"/>
          <p:cNvSpPr/>
          <p:nvPr/>
        </p:nvSpPr>
        <p:spPr>
          <a:xfrm>
            <a:off x="9157546" y="374904"/>
            <a:ext cx="2651760" cy="6108192"/>
          </a:xfrm>
          <a:prstGeom prst="rect">
            <a:avLst/>
          </a:prstGeom>
          <a:noFill/>
          <a:ln w="9525" cap="sq"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08"/>
        <p:cNvGrpSpPr/>
        <p:nvPr/>
      </p:nvGrpSpPr>
      <p:grpSpPr>
        <a:xfrm>
          <a:off x="0" y="0"/>
          <a:ext cx="0" cy="0"/>
          <a:chOff x="0" y="0"/>
          <a:chExt cx="0" cy="0"/>
        </a:xfrm>
      </p:grpSpPr>
      <p:sp>
        <p:nvSpPr>
          <p:cNvPr id="109" name="Google Shape;109;p53"/>
          <p:cNvSpPr/>
          <p:nvPr/>
        </p:nvSpPr>
        <p:spPr>
          <a:xfrm>
            <a:off x="9020386" y="237744"/>
            <a:ext cx="2926080" cy="638251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3"/>
          <p:cNvSpPr txBox="1">
            <a:spLocks noGrp="1"/>
          </p:cNvSpPr>
          <p:nvPr>
            <p:ph type="title"/>
          </p:nvPr>
        </p:nvSpPr>
        <p:spPr>
          <a:xfrm>
            <a:off x="9296400" y="603504"/>
            <a:ext cx="2432304" cy="164592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FFFFF"/>
              </a:buClr>
              <a:buSzPts val="2800"/>
              <a:buFont typeface="Century Gothic"/>
              <a:buNone/>
              <a:defRPr sz="2800" b="0">
                <a:solidFill>
                  <a:srgbClr val="FFFFFF"/>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53"/>
          <p:cNvSpPr>
            <a:spLocks noGrp="1"/>
          </p:cNvSpPr>
          <p:nvPr>
            <p:ph type="pic" idx="2"/>
          </p:nvPr>
        </p:nvSpPr>
        <p:spPr>
          <a:xfrm>
            <a:off x="228599" y="237744"/>
            <a:ext cx="8531352" cy="6382512"/>
          </a:xfrm>
          <a:prstGeom prst="rect">
            <a:avLst/>
          </a:prstGeom>
          <a:solidFill>
            <a:srgbClr val="76CEEF"/>
          </a:solidFill>
          <a:ln>
            <a:noFill/>
          </a:ln>
        </p:spPr>
      </p:sp>
      <p:sp>
        <p:nvSpPr>
          <p:cNvPr id="112" name="Google Shape;112;p53"/>
          <p:cNvSpPr txBox="1">
            <a:spLocks noGrp="1"/>
          </p:cNvSpPr>
          <p:nvPr>
            <p:ph type="body" idx="1"/>
          </p:nvPr>
        </p:nvSpPr>
        <p:spPr>
          <a:xfrm>
            <a:off x="9296400" y="2286000"/>
            <a:ext cx="2432304" cy="350215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800"/>
              </a:spcBef>
              <a:spcAft>
                <a:spcPts val="0"/>
              </a:spcAft>
              <a:buSzPts val="1400"/>
              <a:buNone/>
              <a:defRPr sz="1400">
                <a:solidFill>
                  <a:srgbClr val="FFFFFF"/>
                </a:solidFill>
              </a:defRPr>
            </a:lvl1pPr>
            <a:lvl2pPr marL="914400" lvl="1" indent="-228600" algn="l">
              <a:lnSpc>
                <a:spcPct val="100000"/>
              </a:lnSpc>
              <a:spcBef>
                <a:spcPts val="50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500"/>
              </a:spcBef>
              <a:spcAft>
                <a:spcPts val="0"/>
              </a:spcAft>
              <a:buSzPts val="900"/>
              <a:buNone/>
              <a:defRPr sz="900"/>
            </a:lvl4pPr>
            <a:lvl5pPr marL="2286000" lvl="4" indent="-228600" algn="l">
              <a:lnSpc>
                <a:spcPct val="100000"/>
              </a:lnSpc>
              <a:spcBef>
                <a:spcPts val="500"/>
              </a:spcBef>
              <a:spcAft>
                <a:spcPts val="0"/>
              </a:spcAft>
              <a:buSzPts val="900"/>
              <a:buNone/>
              <a:defRPr sz="900"/>
            </a:lvl5pPr>
            <a:lvl6pPr marL="2743200" lvl="5" indent="-228600" algn="l">
              <a:lnSpc>
                <a:spcPct val="100000"/>
              </a:lnSpc>
              <a:spcBef>
                <a:spcPts val="500"/>
              </a:spcBef>
              <a:spcAft>
                <a:spcPts val="0"/>
              </a:spcAft>
              <a:buSzPts val="900"/>
              <a:buNone/>
              <a:defRPr sz="900"/>
            </a:lvl6pPr>
            <a:lvl7pPr marL="3200400" lvl="6" indent="-228600" algn="l">
              <a:lnSpc>
                <a:spcPct val="100000"/>
              </a:lnSpc>
              <a:spcBef>
                <a:spcPts val="500"/>
              </a:spcBef>
              <a:spcAft>
                <a:spcPts val="0"/>
              </a:spcAft>
              <a:buSzPts val="900"/>
              <a:buNone/>
              <a:defRPr sz="900"/>
            </a:lvl7pPr>
            <a:lvl8pPr marL="3657600" lvl="7" indent="-228600" algn="l">
              <a:lnSpc>
                <a:spcPct val="100000"/>
              </a:lnSpc>
              <a:spcBef>
                <a:spcPts val="500"/>
              </a:spcBef>
              <a:spcAft>
                <a:spcPts val="0"/>
              </a:spcAft>
              <a:buSzPts val="900"/>
              <a:buNone/>
              <a:defRPr sz="900"/>
            </a:lvl8pPr>
            <a:lvl9pPr marL="4114800" lvl="8" indent="-228600" algn="l">
              <a:lnSpc>
                <a:spcPct val="100000"/>
              </a:lnSpc>
              <a:spcBef>
                <a:spcPts val="500"/>
              </a:spcBef>
              <a:spcAft>
                <a:spcPts val="0"/>
              </a:spcAft>
              <a:buSzPts val="900"/>
              <a:buNone/>
              <a:defRPr sz="900"/>
            </a:lvl9pPr>
          </a:lstStyle>
          <a:p>
            <a:endParaRPr/>
          </a:p>
        </p:txBody>
      </p:sp>
      <p:sp>
        <p:nvSpPr>
          <p:cNvPr id="113" name="Google Shape;113;p53"/>
          <p:cNvSpPr txBox="1">
            <a:spLocks noGrp="1"/>
          </p:cNvSpPr>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53"/>
          <p:cNvSpPr txBox="1">
            <a:spLocks noGrp="1"/>
          </p:cNvSpPr>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sz="1000">
                <a:solidFill>
                  <a:srgbClr val="FFFFFF"/>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53"/>
          <p:cNvSpPr txBox="1">
            <a:spLocks noGrp="1"/>
          </p:cNvSpPr>
          <p:nvPr>
            <p:ph type="sldNum" idx="12"/>
          </p:nvPr>
        </p:nvSpPr>
        <p:spPr>
          <a:xfrm>
            <a:off x="10396728" y="6227064"/>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00">
                <a:solidFill>
                  <a:srgbClr val="FFFFFF"/>
                </a:solidFill>
                <a:latin typeface="Century Gothic"/>
                <a:ea typeface="Century Gothic"/>
                <a:cs typeface="Century Gothic"/>
                <a:sym typeface="Century Gothic"/>
              </a:defRPr>
            </a:lvl1pPr>
            <a:lvl2pPr marL="0" lvl="1" indent="0" algn="r">
              <a:spcBef>
                <a:spcPts val="0"/>
              </a:spcBef>
              <a:buNone/>
              <a:defRPr sz="1000">
                <a:solidFill>
                  <a:srgbClr val="FFFFFF"/>
                </a:solidFill>
                <a:latin typeface="Century Gothic"/>
                <a:ea typeface="Century Gothic"/>
                <a:cs typeface="Century Gothic"/>
                <a:sym typeface="Century Gothic"/>
              </a:defRPr>
            </a:lvl2pPr>
            <a:lvl3pPr marL="0" lvl="2" indent="0" algn="r">
              <a:spcBef>
                <a:spcPts val="0"/>
              </a:spcBef>
              <a:buNone/>
              <a:defRPr sz="1000">
                <a:solidFill>
                  <a:srgbClr val="FFFFFF"/>
                </a:solidFill>
                <a:latin typeface="Century Gothic"/>
                <a:ea typeface="Century Gothic"/>
                <a:cs typeface="Century Gothic"/>
                <a:sym typeface="Century Gothic"/>
              </a:defRPr>
            </a:lvl3pPr>
            <a:lvl4pPr marL="0" lvl="3" indent="0" algn="r">
              <a:spcBef>
                <a:spcPts val="0"/>
              </a:spcBef>
              <a:buNone/>
              <a:defRPr sz="1000">
                <a:solidFill>
                  <a:srgbClr val="FFFFFF"/>
                </a:solidFill>
                <a:latin typeface="Century Gothic"/>
                <a:ea typeface="Century Gothic"/>
                <a:cs typeface="Century Gothic"/>
                <a:sym typeface="Century Gothic"/>
              </a:defRPr>
            </a:lvl4pPr>
            <a:lvl5pPr marL="0" lvl="4" indent="0" algn="r">
              <a:spcBef>
                <a:spcPts val="0"/>
              </a:spcBef>
              <a:buNone/>
              <a:defRPr sz="1000">
                <a:solidFill>
                  <a:srgbClr val="FFFFFF"/>
                </a:solidFill>
                <a:latin typeface="Century Gothic"/>
                <a:ea typeface="Century Gothic"/>
                <a:cs typeface="Century Gothic"/>
                <a:sym typeface="Century Gothic"/>
              </a:defRPr>
            </a:lvl5pPr>
            <a:lvl6pPr marL="0" lvl="5" indent="0" algn="r">
              <a:spcBef>
                <a:spcPts val="0"/>
              </a:spcBef>
              <a:buNone/>
              <a:defRPr sz="1000">
                <a:solidFill>
                  <a:srgbClr val="FFFFFF"/>
                </a:solidFill>
                <a:latin typeface="Century Gothic"/>
                <a:ea typeface="Century Gothic"/>
                <a:cs typeface="Century Gothic"/>
                <a:sym typeface="Century Gothic"/>
              </a:defRPr>
            </a:lvl6pPr>
            <a:lvl7pPr marL="0" lvl="6" indent="0" algn="r">
              <a:spcBef>
                <a:spcPts val="0"/>
              </a:spcBef>
              <a:buNone/>
              <a:defRPr sz="1000">
                <a:solidFill>
                  <a:srgbClr val="FFFFFF"/>
                </a:solidFill>
                <a:latin typeface="Century Gothic"/>
                <a:ea typeface="Century Gothic"/>
                <a:cs typeface="Century Gothic"/>
                <a:sym typeface="Century Gothic"/>
              </a:defRPr>
            </a:lvl7pPr>
            <a:lvl8pPr marL="0" lvl="7" indent="0" algn="r">
              <a:spcBef>
                <a:spcPts val="0"/>
              </a:spcBef>
              <a:buNone/>
              <a:defRPr sz="1000">
                <a:solidFill>
                  <a:srgbClr val="FFFFFF"/>
                </a:solidFill>
                <a:latin typeface="Century Gothic"/>
                <a:ea typeface="Century Gothic"/>
                <a:cs typeface="Century Gothic"/>
                <a:sym typeface="Century Gothic"/>
              </a:defRPr>
            </a:lvl8pPr>
            <a:lvl9pPr marL="0" lvl="8" indent="0" algn="r">
              <a:spcBef>
                <a:spcPts val="0"/>
              </a:spcBef>
              <a:buNone/>
              <a:defRPr sz="1000">
                <a:solidFill>
                  <a:srgbClr val="FF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16" name="Google Shape;116;p53"/>
          <p:cNvSpPr/>
          <p:nvPr/>
        </p:nvSpPr>
        <p:spPr>
          <a:xfrm>
            <a:off x="9157546" y="374904"/>
            <a:ext cx="2651760" cy="6108192"/>
          </a:xfrm>
          <a:prstGeom prst="rect">
            <a:avLst/>
          </a:prstGeom>
          <a:noFill/>
          <a:ln w="9525" cap="sq"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18" name="Google Shape;118;p54"/>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54"/>
          <p:cNvSpPr txBox="1">
            <a:spLocks noGrp="1"/>
          </p:cNvSpPr>
          <p:nvPr>
            <p:ph type="body" idx="1"/>
          </p:nvPr>
        </p:nvSpPr>
        <p:spPr>
          <a:xfrm rot="5400000">
            <a:off x="4130040" y="-960120"/>
            <a:ext cx="3931920" cy="10058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120" name="Google Shape;120;p54"/>
          <p:cNvSpPr txBox="1">
            <a:spLocks noGrp="1"/>
          </p:cNvSpPr>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54"/>
          <p:cNvSpPr txBox="1">
            <a:spLocks noGrp="1"/>
          </p:cNvSpPr>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54"/>
          <p:cNvSpPr txBox="1">
            <a:spLocks noGrp="1"/>
          </p:cNvSpPr>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3"/>
        <p:cNvGrpSpPr/>
        <p:nvPr/>
      </p:nvGrpSpPr>
      <p:grpSpPr>
        <a:xfrm>
          <a:off x="0" y="0"/>
          <a:ext cx="0" cy="0"/>
          <a:chOff x="0" y="0"/>
          <a:chExt cx="0" cy="0"/>
        </a:xfrm>
      </p:grpSpPr>
      <p:sp>
        <p:nvSpPr>
          <p:cNvPr id="124" name="Google Shape;124;p55"/>
          <p:cNvSpPr txBox="1">
            <a:spLocks noGrp="1"/>
          </p:cNvSpPr>
          <p:nvPr>
            <p:ph type="title"/>
          </p:nvPr>
        </p:nvSpPr>
        <p:spPr>
          <a:xfrm rot="5400000">
            <a:off x="7543800" y="2209800"/>
            <a:ext cx="5257800" cy="2362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55"/>
          <p:cNvSpPr txBox="1">
            <a:spLocks noGrp="1"/>
          </p:cNvSpPr>
          <p:nvPr>
            <p:ph type="body" idx="1"/>
          </p:nvPr>
        </p:nvSpPr>
        <p:spPr>
          <a:xfrm rot="5400000">
            <a:off x="2247900" y="-647700"/>
            <a:ext cx="5257800" cy="80772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126" name="Google Shape;126;p55"/>
          <p:cNvSpPr txBox="1">
            <a:spLocks noGrp="1"/>
          </p:cNvSpPr>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55"/>
          <p:cNvSpPr txBox="1">
            <a:spLocks noGrp="1"/>
          </p:cNvSpPr>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55"/>
          <p:cNvSpPr txBox="1">
            <a:spLocks noGrp="1"/>
          </p:cNvSpPr>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42"/>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2"/>
          <p:cNvSpPr txBox="1">
            <a:spLocks noGrp="1"/>
          </p:cNvSpPr>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2"/>
          <p:cNvSpPr txBox="1">
            <a:spLocks noGrp="1"/>
          </p:cNvSpPr>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2"/>
          <p:cNvSpPr txBox="1">
            <a:spLocks noGrp="1"/>
          </p:cNvSpPr>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7 master">
  <p:cSld name="Slide 7 master">
    <p:bg>
      <p:bgPr>
        <a:solidFill>
          <a:srgbClr val="000000"/>
        </a:solidFill>
        <a:effectLst/>
      </p:bgPr>
    </p:bg>
    <p:spTree>
      <p:nvGrpSpPr>
        <p:cNvPr id="1" name="Shape 2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bg>
      <p:bgPr>
        <a:solidFill>
          <a:srgbClr val="000000"/>
        </a:solid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
        <p:cNvGrpSpPr/>
        <p:nvPr/>
      </p:nvGrpSpPr>
      <p:grpSpPr>
        <a:xfrm>
          <a:off x="0" y="0"/>
          <a:ext cx="0" cy="0"/>
          <a:chOff x="0" y="0"/>
          <a:chExt cx="0" cy="0"/>
        </a:xfrm>
      </p:grpSpPr>
      <p:sp>
        <p:nvSpPr>
          <p:cNvPr id="30" name="Google Shape;30;p45"/>
          <p:cNvSpPr txBox="1">
            <a:spLocks noGrp="1"/>
          </p:cNvSpPr>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5"/>
          <p:cNvSpPr txBox="1">
            <a:spLocks noGrp="1"/>
          </p:cNvSpPr>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5"/>
          <p:cNvSpPr txBox="1">
            <a:spLocks noGrp="1"/>
          </p:cNvSpPr>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33"/>
        <p:cNvGrpSpPr/>
        <p:nvPr/>
      </p:nvGrpSpPr>
      <p:grpSpPr>
        <a:xfrm>
          <a:off x="0" y="0"/>
          <a:ext cx="0" cy="0"/>
          <a:chOff x="0" y="0"/>
          <a:chExt cx="0" cy="0"/>
        </a:xfrm>
      </p:grpSpPr>
      <p:sp>
        <p:nvSpPr>
          <p:cNvPr id="34" name="Google Shape;34;p46"/>
          <p:cNvSpPr txBox="1">
            <a:spLocks noGrp="1"/>
          </p:cNvSpPr>
          <p:nvPr>
            <p:ph type="title"/>
          </p:nvPr>
        </p:nvSpPr>
        <p:spPr>
          <a:xfrm>
            <a:off x="913794" y="609600"/>
            <a:ext cx="10353763" cy="9704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6"/>
          <p:cNvSpPr txBox="1">
            <a:spLocks noGrp="1"/>
          </p:cNvSpPr>
          <p:nvPr>
            <p:ph type="body" idx="1"/>
          </p:nvPr>
        </p:nvSpPr>
        <p:spPr>
          <a:xfrm>
            <a:off x="913795" y="3904106"/>
            <a:ext cx="3300984"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900"/>
              </a:spcBef>
              <a:spcAft>
                <a:spcPts val="0"/>
              </a:spcAft>
              <a:buSzPts val="2000"/>
              <a:buNone/>
              <a:defRPr sz="2000" b="0">
                <a:solidFill>
                  <a:schemeClr val="dk1"/>
                </a:solidFill>
              </a:defRPr>
            </a:lvl1pPr>
            <a:lvl2pPr marL="914400" lvl="1" indent="-228600" algn="l">
              <a:lnSpc>
                <a:spcPct val="100000"/>
              </a:lnSpc>
              <a:spcBef>
                <a:spcPts val="500"/>
              </a:spcBef>
              <a:spcAft>
                <a:spcPts val="0"/>
              </a:spcAft>
              <a:buSzPts val="2000"/>
              <a:buNone/>
              <a:defRPr sz="20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100000"/>
              </a:lnSpc>
              <a:spcBef>
                <a:spcPts val="500"/>
              </a:spcBef>
              <a:spcAft>
                <a:spcPts val="0"/>
              </a:spcAft>
              <a:buSzPts val="1600"/>
              <a:buNone/>
              <a:defRPr sz="1600" b="1"/>
            </a:lvl6pPr>
            <a:lvl7pPr marL="3200400" lvl="6" indent="-228600" algn="l">
              <a:lnSpc>
                <a:spcPct val="100000"/>
              </a:lnSpc>
              <a:spcBef>
                <a:spcPts val="500"/>
              </a:spcBef>
              <a:spcAft>
                <a:spcPts val="0"/>
              </a:spcAft>
              <a:buSzPts val="1600"/>
              <a:buNone/>
              <a:defRPr sz="1600" b="1"/>
            </a:lvl7pPr>
            <a:lvl8pPr marL="3657600" lvl="7" indent="-228600" algn="l">
              <a:lnSpc>
                <a:spcPct val="100000"/>
              </a:lnSpc>
              <a:spcBef>
                <a:spcPts val="500"/>
              </a:spcBef>
              <a:spcAft>
                <a:spcPts val="0"/>
              </a:spcAft>
              <a:buSzPts val="1600"/>
              <a:buNone/>
              <a:defRPr sz="1600" b="1"/>
            </a:lvl8pPr>
            <a:lvl9pPr marL="4114800" lvl="8" indent="-228600" algn="l">
              <a:lnSpc>
                <a:spcPct val="100000"/>
              </a:lnSpc>
              <a:spcBef>
                <a:spcPts val="500"/>
              </a:spcBef>
              <a:spcAft>
                <a:spcPts val="0"/>
              </a:spcAft>
              <a:buSzPts val="1600"/>
              <a:buNone/>
              <a:defRPr sz="1600" b="1"/>
            </a:lvl9pPr>
          </a:lstStyle>
          <a:p>
            <a:endParaRPr/>
          </a:p>
        </p:txBody>
      </p:sp>
      <p:sp>
        <p:nvSpPr>
          <p:cNvPr id="36" name="Google Shape;36;p46"/>
          <p:cNvSpPr>
            <a:spLocks noGrp="1"/>
          </p:cNvSpPr>
          <p:nvPr>
            <p:ph type="pic" idx="2"/>
          </p:nvPr>
        </p:nvSpPr>
        <p:spPr>
          <a:xfrm>
            <a:off x="1018102" y="1938918"/>
            <a:ext cx="3092368" cy="1602954"/>
          </a:xfrm>
          <a:prstGeom prst="roundRect">
            <a:avLst>
              <a:gd name="adj" fmla="val 1858"/>
            </a:avLst>
          </a:prstGeom>
          <a:noFill/>
          <a:ln>
            <a:noFill/>
          </a:ln>
          <a:effectLst>
            <a:outerShdw blurRad="38100" dist="25400" dir="4440000">
              <a:srgbClr val="000000">
                <a:alpha val="35686"/>
              </a:srgbClr>
            </a:outerShdw>
          </a:effectLst>
        </p:spPr>
      </p:sp>
      <p:sp>
        <p:nvSpPr>
          <p:cNvPr id="37" name="Google Shape;37;p46"/>
          <p:cNvSpPr txBox="1">
            <a:spLocks noGrp="1"/>
          </p:cNvSpPr>
          <p:nvPr>
            <p:ph type="body" idx="3"/>
          </p:nvPr>
        </p:nvSpPr>
        <p:spPr>
          <a:xfrm>
            <a:off x="913795" y="4480368"/>
            <a:ext cx="3300984" cy="131083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900"/>
              </a:spcBef>
              <a:spcAft>
                <a:spcPts val="0"/>
              </a:spcAft>
              <a:buSzPts val="1400"/>
              <a:buNone/>
              <a:defRPr sz="1400"/>
            </a:lvl1pPr>
            <a:lvl2pPr marL="914400" lvl="1" indent="-228600" algn="l">
              <a:lnSpc>
                <a:spcPct val="100000"/>
              </a:lnSpc>
              <a:spcBef>
                <a:spcPts val="50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500"/>
              </a:spcBef>
              <a:spcAft>
                <a:spcPts val="0"/>
              </a:spcAft>
              <a:buSzPts val="900"/>
              <a:buNone/>
              <a:defRPr sz="900"/>
            </a:lvl4pPr>
            <a:lvl5pPr marL="2286000" lvl="4" indent="-228600" algn="l">
              <a:lnSpc>
                <a:spcPct val="100000"/>
              </a:lnSpc>
              <a:spcBef>
                <a:spcPts val="500"/>
              </a:spcBef>
              <a:spcAft>
                <a:spcPts val="0"/>
              </a:spcAft>
              <a:buSzPts val="900"/>
              <a:buNone/>
              <a:defRPr sz="900"/>
            </a:lvl5pPr>
            <a:lvl6pPr marL="2743200" lvl="5" indent="-228600" algn="l">
              <a:lnSpc>
                <a:spcPct val="100000"/>
              </a:lnSpc>
              <a:spcBef>
                <a:spcPts val="500"/>
              </a:spcBef>
              <a:spcAft>
                <a:spcPts val="0"/>
              </a:spcAft>
              <a:buSzPts val="900"/>
              <a:buNone/>
              <a:defRPr sz="900"/>
            </a:lvl6pPr>
            <a:lvl7pPr marL="3200400" lvl="6" indent="-228600" algn="l">
              <a:lnSpc>
                <a:spcPct val="100000"/>
              </a:lnSpc>
              <a:spcBef>
                <a:spcPts val="500"/>
              </a:spcBef>
              <a:spcAft>
                <a:spcPts val="0"/>
              </a:spcAft>
              <a:buSzPts val="900"/>
              <a:buNone/>
              <a:defRPr sz="900"/>
            </a:lvl7pPr>
            <a:lvl8pPr marL="3657600" lvl="7" indent="-228600" algn="l">
              <a:lnSpc>
                <a:spcPct val="100000"/>
              </a:lnSpc>
              <a:spcBef>
                <a:spcPts val="500"/>
              </a:spcBef>
              <a:spcAft>
                <a:spcPts val="0"/>
              </a:spcAft>
              <a:buSzPts val="900"/>
              <a:buNone/>
              <a:defRPr sz="900"/>
            </a:lvl8pPr>
            <a:lvl9pPr marL="4114800" lvl="8" indent="-228600" algn="l">
              <a:lnSpc>
                <a:spcPct val="100000"/>
              </a:lnSpc>
              <a:spcBef>
                <a:spcPts val="500"/>
              </a:spcBef>
              <a:spcAft>
                <a:spcPts val="0"/>
              </a:spcAft>
              <a:buSzPts val="900"/>
              <a:buNone/>
              <a:defRPr sz="900"/>
            </a:lvl9pPr>
          </a:lstStyle>
          <a:p>
            <a:endParaRPr/>
          </a:p>
        </p:txBody>
      </p:sp>
      <p:sp>
        <p:nvSpPr>
          <p:cNvPr id="38" name="Google Shape;38;p46"/>
          <p:cNvSpPr txBox="1">
            <a:spLocks noGrp="1"/>
          </p:cNvSpPr>
          <p:nvPr>
            <p:ph type="body" idx="4"/>
          </p:nvPr>
        </p:nvSpPr>
        <p:spPr>
          <a:xfrm>
            <a:off x="4442788" y="3904106"/>
            <a:ext cx="3300984"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900"/>
              </a:spcBef>
              <a:spcAft>
                <a:spcPts val="0"/>
              </a:spcAft>
              <a:buSzPts val="2000"/>
              <a:buNone/>
              <a:defRPr sz="2000" b="0">
                <a:solidFill>
                  <a:schemeClr val="dk1"/>
                </a:solidFill>
              </a:defRPr>
            </a:lvl1pPr>
            <a:lvl2pPr marL="914400" lvl="1" indent="-228600" algn="l">
              <a:lnSpc>
                <a:spcPct val="100000"/>
              </a:lnSpc>
              <a:spcBef>
                <a:spcPts val="500"/>
              </a:spcBef>
              <a:spcAft>
                <a:spcPts val="0"/>
              </a:spcAft>
              <a:buSzPts val="2000"/>
              <a:buNone/>
              <a:defRPr sz="20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100000"/>
              </a:lnSpc>
              <a:spcBef>
                <a:spcPts val="500"/>
              </a:spcBef>
              <a:spcAft>
                <a:spcPts val="0"/>
              </a:spcAft>
              <a:buSzPts val="1600"/>
              <a:buNone/>
              <a:defRPr sz="1600" b="1"/>
            </a:lvl6pPr>
            <a:lvl7pPr marL="3200400" lvl="6" indent="-228600" algn="l">
              <a:lnSpc>
                <a:spcPct val="100000"/>
              </a:lnSpc>
              <a:spcBef>
                <a:spcPts val="500"/>
              </a:spcBef>
              <a:spcAft>
                <a:spcPts val="0"/>
              </a:spcAft>
              <a:buSzPts val="1600"/>
              <a:buNone/>
              <a:defRPr sz="1600" b="1"/>
            </a:lvl7pPr>
            <a:lvl8pPr marL="3657600" lvl="7" indent="-228600" algn="l">
              <a:lnSpc>
                <a:spcPct val="100000"/>
              </a:lnSpc>
              <a:spcBef>
                <a:spcPts val="500"/>
              </a:spcBef>
              <a:spcAft>
                <a:spcPts val="0"/>
              </a:spcAft>
              <a:buSzPts val="1600"/>
              <a:buNone/>
              <a:defRPr sz="1600" b="1"/>
            </a:lvl8pPr>
            <a:lvl9pPr marL="4114800" lvl="8" indent="-228600" algn="l">
              <a:lnSpc>
                <a:spcPct val="100000"/>
              </a:lnSpc>
              <a:spcBef>
                <a:spcPts val="500"/>
              </a:spcBef>
              <a:spcAft>
                <a:spcPts val="0"/>
              </a:spcAft>
              <a:buSzPts val="1600"/>
              <a:buNone/>
              <a:defRPr sz="1600" b="1"/>
            </a:lvl9pPr>
          </a:lstStyle>
          <a:p>
            <a:endParaRPr/>
          </a:p>
        </p:txBody>
      </p:sp>
      <p:sp>
        <p:nvSpPr>
          <p:cNvPr id="39" name="Google Shape;39;p46"/>
          <p:cNvSpPr>
            <a:spLocks noGrp="1"/>
          </p:cNvSpPr>
          <p:nvPr>
            <p:ph type="pic" idx="5"/>
          </p:nvPr>
        </p:nvSpPr>
        <p:spPr>
          <a:xfrm>
            <a:off x="4545743" y="1939094"/>
            <a:ext cx="3092368" cy="1608164"/>
          </a:xfrm>
          <a:prstGeom prst="roundRect">
            <a:avLst>
              <a:gd name="adj" fmla="val 1858"/>
            </a:avLst>
          </a:prstGeom>
          <a:noFill/>
          <a:ln>
            <a:noFill/>
          </a:ln>
          <a:effectLst>
            <a:outerShdw blurRad="38100" dist="25400" dir="4440000">
              <a:srgbClr val="000000">
                <a:alpha val="35686"/>
              </a:srgbClr>
            </a:outerShdw>
          </a:effectLst>
        </p:spPr>
      </p:sp>
      <p:sp>
        <p:nvSpPr>
          <p:cNvPr id="40" name="Google Shape;40;p46"/>
          <p:cNvSpPr txBox="1">
            <a:spLocks noGrp="1"/>
          </p:cNvSpPr>
          <p:nvPr>
            <p:ph type="body" idx="6"/>
          </p:nvPr>
        </p:nvSpPr>
        <p:spPr>
          <a:xfrm>
            <a:off x="4441435" y="4480367"/>
            <a:ext cx="3300984" cy="131083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900"/>
              </a:spcBef>
              <a:spcAft>
                <a:spcPts val="0"/>
              </a:spcAft>
              <a:buSzPts val="1400"/>
              <a:buNone/>
              <a:defRPr sz="1400"/>
            </a:lvl1pPr>
            <a:lvl2pPr marL="914400" lvl="1" indent="-228600" algn="l">
              <a:lnSpc>
                <a:spcPct val="100000"/>
              </a:lnSpc>
              <a:spcBef>
                <a:spcPts val="50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500"/>
              </a:spcBef>
              <a:spcAft>
                <a:spcPts val="0"/>
              </a:spcAft>
              <a:buSzPts val="900"/>
              <a:buNone/>
              <a:defRPr sz="900"/>
            </a:lvl4pPr>
            <a:lvl5pPr marL="2286000" lvl="4" indent="-228600" algn="l">
              <a:lnSpc>
                <a:spcPct val="100000"/>
              </a:lnSpc>
              <a:spcBef>
                <a:spcPts val="500"/>
              </a:spcBef>
              <a:spcAft>
                <a:spcPts val="0"/>
              </a:spcAft>
              <a:buSzPts val="900"/>
              <a:buNone/>
              <a:defRPr sz="900"/>
            </a:lvl5pPr>
            <a:lvl6pPr marL="2743200" lvl="5" indent="-228600" algn="l">
              <a:lnSpc>
                <a:spcPct val="100000"/>
              </a:lnSpc>
              <a:spcBef>
                <a:spcPts val="500"/>
              </a:spcBef>
              <a:spcAft>
                <a:spcPts val="0"/>
              </a:spcAft>
              <a:buSzPts val="900"/>
              <a:buNone/>
              <a:defRPr sz="900"/>
            </a:lvl6pPr>
            <a:lvl7pPr marL="3200400" lvl="6" indent="-228600" algn="l">
              <a:lnSpc>
                <a:spcPct val="100000"/>
              </a:lnSpc>
              <a:spcBef>
                <a:spcPts val="500"/>
              </a:spcBef>
              <a:spcAft>
                <a:spcPts val="0"/>
              </a:spcAft>
              <a:buSzPts val="900"/>
              <a:buNone/>
              <a:defRPr sz="900"/>
            </a:lvl7pPr>
            <a:lvl8pPr marL="3657600" lvl="7" indent="-228600" algn="l">
              <a:lnSpc>
                <a:spcPct val="100000"/>
              </a:lnSpc>
              <a:spcBef>
                <a:spcPts val="500"/>
              </a:spcBef>
              <a:spcAft>
                <a:spcPts val="0"/>
              </a:spcAft>
              <a:buSzPts val="900"/>
              <a:buNone/>
              <a:defRPr sz="900"/>
            </a:lvl8pPr>
            <a:lvl9pPr marL="4114800" lvl="8" indent="-228600" algn="l">
              <a:lnSpc>
                <a:spcPct val="100000"/>
              </a:lnSpc>
              <a:spcBef>
                <a:spcPts val="500"/>
              </a:spcBef>
              <a:spcAft>
                <a:spcPts val="0"/>
              </a:spcAft>
              <a:buSzPts val="900"/>
              <a:buNone/>
              <a:defRPr sz="900"/>
            </a:lvl9pPr>
          </a:lstStyle>
          <a:p>
            <a:endParaRPr/>
          </a:p>
        </p:txBody>
      </p:sp>
      <p:sp>
        <p:nvSpPr>
          <p:cNvPr id="41" name="Google Shape;41;p46"/>
          <p:cNvSpPr txBox="1">
            <a:spLocks noGrp="1"/>
          </p:cNvSpPr>
          <p:nvPr>
            <p:ph type="body" idx="7"/>
          </p:nvPr>
        </p:nvSpPr>
        <p:spPr>
          <a:xfrm>
            <a:off x="7966697" y="3904106"/>
            <a:ext cx="3300984"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900"/>
              </a:spcBef>
              <a:spcAft>
                <a:spcPts val="0"/>
              </a:spcAft>
              <a:buSzPts val="2000"/>
              <a:buNone/>
              <a:defRPr sz="2000" b="0">
                <a:solidFill>
                  <a:schemeClr val="dk1"/>
                </a:solidFill>
              </a:defRPr>
            </a:lvl1pPr>
            <a:lvl2pPr marL="914400" lvl="1" indent="-228600" algn="l">
              <a:lnSpc>
                <a:spcPct val="100000"/>
              </a:lnSpc>
              <a:spcBef>
                <a:spcPts val="500"/>
              </a:spcBef>
              <a:spcAft>
                <a:spcPts val="0"/>
              </a:spcAft>
              <a:buSzPts val="2000"/>
              <a:buNone/>
              <a:defRPr sz="20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100000"/>
              </a:lnSpc>
              <a:spcBef>
                <a:spcPts val="500"/>
              </a:spcBef>
              <a:spcAft>
                <a:spcPts val="0"/>
              </a:spcAft>
              <a:buSzPts val="1600"/>
              <a:buNone/>
              <a:defRPr sz="1600" b="1"/>
            </a:lvl6pPr>
            <a:lvl7pPr marL="3200400" lvl="6" indent="-228600" algn="l">
              <a:lnSpc>
                <a:spcPct val="100000"/>
              </a:lnSpc>
              <a:spcBef>
                <a:spcPts val="500"/>
              </a:spcBef>
              <a:spcAft>
                <a:spcPts val="0"/>
              </a:spcAft>
              <a:buSzPts val="1600"/>
              <a:buNone/>
              <a:defRPr sz="1600" b="1"/>
            </a:lvl7pPr>
            <a:lvl8pPr marL="3657600" lvl="7" indent="-228600" algn="l">
              <a:lnSpc>
                <a:spcPct val="100000"/>
              </a:lnSpc>
              <a:spcBef>
                <a:spcPts val="500"/>
              </a:spcBef>
              <a:spcAft>
                <a:spcPts val="0"/>
              </a:spcAft>
              <a:buSzPts val="1600"/>
              <a:buNone/>
              <a:defRPr sz="1600" b="1"/>
            </a:lvl8pPr>
            <a:lvl9pPr marL="4114800" lvl="8" indent="-228600" algn="l">
              <a:lnSpc>
                <a:spcPct val="100000"/>
              </a:lnSpc>
              <a:spcBef>
                <a:spcPts val="500"/>
              </a:spcBef>
              <a:spcAft>
                <a:spcPts val="0"/>
              </a:spcAft>
              <a:buSzPts val="1600"/>
              <a:buNone/>
              <a:defRPr sz="1600" b="1"/>
            </a:lvl9pPr>
          </a:lstStyle>
          <a:p>
            <a:endParaRPr/>
          </a:p>
        </p:txBody>
      </p:sp>
      <p:sp>
        <p:nvSpPr>
          <p:cNvPr id="42" name="Google Shape;42;p46"/>
          <p:cNvSpPr>
            <a:spLocks noGrp="1"/>
          </p:cNvSpPr>
          <p:nvPr>
            <p:ph type="pic" idx="8"/>
          </p:nvPr>
        </p:nvSpPr>
        <p:spPr>
          <a:xfrm>
            <a:off x="8075698" y="1934432"/>
            <a:ext cx="3092368" cy="1607294"/>
          </a:xfrm>
          <a:prstGeom prst="roundRect">
            <a:avLst>
              <a:gd name="adj" fmla="val 1858"/>
            </a:avLst>
          </a:prstGeom>
          <a:noFill/>
          <a:ln>
            <a:noFill/>
          </a:ln>
          <a:effectLst>
            <a:outerShdw blurRad="38100" dist="25400" dir="4440000">
              <a:srgbClr val="000000">
                <a:alpha val="35686"/>
              </a:srgbClr>
            </a:outerShdw>
          </a:effectLst>
        </p:spPr>
      </p:sp>
      <p:sp>
        <p:nvSpPr>
          <p:cNvPr id="43" name="Google Shape;43;p46"/>
          <p:cNvSpPr txBox="1">
            <a:spLocks noGrp="1"/>
          </p:cNvSpPr>
          <p:nvPr>
            <p:ph type="body" idx="9"/>
          </p:nvPr>
        </p:nvSpPr>
        <p:spPr>
          <a:xfrm>
            <a:off x="7966572" y="4480365"/>
            <a:ext cx="3300984" cy="1310835"/>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900"/>
              </a:spcBef>
              <a:spcAft>
                <a:spcPts val="0"/>
              </a:spcAft>
              <a:buSzPts val="1400"/>
              <a:buNone/>
              <a:defRPr sz="1400"/>
            </a:lvl1pPr>
            <a:lvl2pPr marL="914400" lvl="1" indent="-228600" algn="l">
              <a:lnSpc>
                <a:spcPct val="100000"/>
              </a:lnSpc>
              <a:spcBef>
                <a:spcPts val="50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500"/>
              </a:spcBef>
              <a:spcAft>
                <a:spcPts val="0"/>
              </a:spcAft>
              <a:buSzPts val="900"/>
              <a:buNone/>
              <a:defRPr sz="900"/>
            </a:lvl4pPr>
            <a:lvl5pPr marL="2286000" lvl="4" indent="-228600" algn="l">
              <a:lnSpc>
                <a:spcPct val="100000"/>
              </a:lnSpc>
              <a:spcBef>
                <a:spcPts val="500"/>
              </a:spcBef>
              <a:spcAft>
                <a:spcPts val="0"/>
              </a:spcAft>
              <a:buSzPts val="900"/>
              <a:buNone/>
              <a:defRPr sz="900"/>
            </a:lvl5pPr>
            <a:lvl6pPr marL="2743200" lvl="5" indent="-228600" algn="l">
              <a:lnSpc>
                <a:spcPct val="100000"/>
              </a:lnSpc>
              <a:spcBef>
                <a:spcPts val="500"/>
              </a:spcBef>
              <a:spcAft>
                <a:spcPts val="0"/>
              </a:spcAft>
              <a:buSzPts val="900"/>
              <a:buNone/>
              <a:defRPr sz="900"/>
            </a:lvl6pPr>
            <a:lvl7pPr marL="3200400" lvl="6" indent="-228600" algn="l">
              <a:lnSpc>
                <a:spcPct val="100000"/>
              </a:lnSpc>
              <a:spcBef>
                <a:spcPts val="500"/>
              </a:spcBef>
              <a:spcAft>
                <a:spcPts val="0"/>
              </a:spcAft>
              <a:buSzPts val="900"/>
              <a:buNone/>
              <a:defRPr sz="900"/>
            </a:lvl7pPr>
            <a:lvl8pPr marL="3657600" lvl="7" indent="-228600" algn="l">
              <a:lnSpc>
                <a:spcPct val="100000"/>
              </a:lnSpc>
              <a:spcBef>
                <a:spcPts val="500"/>
              </a:spcBef>
              <a:spcAft>
                <a:spcPts val="0"/>
              </a:spcAft>
              <a:buSzPts val="900"/>
              <a:buNone/>
              <a:defRPr sz="900"/>
            </a:lvl8pPr>
            <a:lvl9pPr marL="4114800" lvl="8" indent="-228600" algn="l">
              <a:lnSpc>
                <a:spcPct val="100000"/>
              </a:lnSpc>
              <a:spcBef>
                <a:spcPts val="500"/>
              </a:spcBef>
              <a:spcAft>
                <a:spcPts val="0"/>
              </a:spcAft>
              <a:buSzPts val="900"/>
              <a:buNone/>
              <a:defRPr sz="900"/>
            </a:lvl9pPr>
          </a:lstStyle>
          <a:p>
            <a:endParaRPr/>
          </a:p>
        </p:txBody>
      </p:sp>
      <p:sp>
        <p:nvSpPr>
          <p:cNvPr id="44" name="Google Shape;44;p46"/>
          <p:cNvSpPr txBox="1">
            <a:spLocks noGrp="1"/>
          </p:cNvSpPr>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6"/>
          <p:cNvSpPr txBox="1">
            <a:spLocks noGrp="1"/>
          </p:cNvSpPr>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6"/>
          <p:cNvSpPr txBox="1">
            <a:spLocks noGrp="1"/>
          </p:cNvSpPr>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Quote with Caption">
  <p:cSld name="1_Quote with Caption">
    <p:spTree>
      <p:nvGrpSpPr>
        <p:cNvPr id="1" name="Shape 47"/>
        <p:cNvGrpSpPr/>
        <p:nvPr/>
      </p:nvGrpSpPr>
      <p:grpSpPr>
        <a:xfrm>
          <a:off x="0" y="0"/>
          <a:ext cx="0" cy="0"/>
          <a:chOff x="0" y="0"/>
          <a:chExt cx="0" cy="0"/>
        </a:xfrm>
      </p:grpSpPr>
      <p:sp>
        <p:nvSpPr>
          <p:cNvPr id="48" name="Google Shape;48;p47"/>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4800"/>
              <a:buFont typeface="Century Gothic"/>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47"/>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900"/>
              </a:spcBef>
              <a:spcAft>
                <a:spcPts val="0"/>
              </a:spcAft>
              <a:buSzPts val="1400"/>
              <a:buNone/>
              <a:defRPr sz="1400" b="0" i="0" cap="small">
                <a:solidFill>
                  <a:srgbClr val="F3F1EB"/>
                </a:solidFill>
                <a:latin typeface="Century Gothic"/>
                <a:ea typeface="Century Gothic"/>
                <a:cs typeface="Century Gothic"/>
                <a:sym typeface="Century Gothic"/>
              </a:defRPr>
            </a:lvl1pPr>
            <a:lvl2pPr marL="914400" lvl="1" indent="-228600" algn="l">
              <a:lnSpc>
                <a:spcPct val="100000"/>
              </a:lnSpc>
              <a:spcBef>
                <a:spcPts val="50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500"/>
              </a:spcBef>
              <a:spcAft>
                <a:spcPts val="0"/>
              </a:spcAft>
              <a:buSzPts val="900"/>
              <a:buNone/>
              <a:defRPr sz="900"/>
            </a:lvl4pPr>
            <a:lvl5pPr marL="2286000" lvl="4" indent="-228600" algn="l">
              <a:lnSpc>
                <a:spcPct val="100000"/>
              </a:lnSpc>
              <a:spcBef>
                <a:spcPts val="500"/>
              </a:spcBef>
              <a:spcAft>
                <a:spcPts val="0"/>
              </a:spcAft>
              <a:buSzPts val="900"/>
              <a:buNone/>
              <a:defRPr sz="900"/>
            </a:lvl5pPr>
            <a:lvl6pPr marL="2743200" lvl="5" indent="-228600" algn="l">
              <a:lnSpc>
                <a:spcPct val="100000"/>
              </a:lnSpc>
              <a:spcBef>
                <a:spcPts val="500"/>
              </a:spcBef>
              <a:spcAft>
                <a:spcPts val="0"/>
              </a:spcAft>
              <a:buSzPts val="900"/>
              <a:buNone/>
              <a:defRPr sz="900"/>
            </a:lvl6pPr>
            <a:lvl7pPr marL="3200400" lvl="6" indent="-228600" algn="l">
              <a:lnSpc>
                <a:spcPct val="100000"/>
              </a:lnSpc>
              <a:spcBef>
                <a:spcPts val="500"/>
              </a:spcBef>
              <a:spcAft>
                <a:spcPts val="0"/>
              </a:spcAft>
              <a:buSzPts val="900"/>
              <a:buNone/>
              <a:defRPr sz="900"/>
            </a:lvl7pPr>
            <a:lvl8pPr marL="3657600" lvl="7" indent="-228600" algn="l">
              <a:lnSpc>
                <a:spcPct val="100000"/>
              </a:lnSpc>
              <a:spcBef>
                <a:spcPts val="500"/>
              </a:spcBef>
              <a:spcAft>
                <a:spcPts val="0"/>
              </a:spcAft>
              <a:buSzPts val="900"/>
              <a:buNone/>
              <a:defRPr sz="900"/>
            </a:lvl8pPr>
            <a:lvl9pPr marL="4114800" lvl="8" indent="-228600" algn="l">
              <a:lnSpc>
                <a:spcPct val="100000"/>
              </a:lnSpc>
              <a:spcBef>
                <a:spcPts val="500"/>
              </a:spcBef>
              <a:spcAft>
                <a:spcPts val="0"/>
              </a:spcAft>
              <a:buSzPts val="900"/>
              <a:buNone/>
              <a:defRPr sz="900"/>
            </a:lvl9pPr>
          </a:lstStyle>
          <a:p>
            <a:endParaRPr/>
          </a:p>
        </p:txBody>
      </p:sp>
      <p:sp>
        <p:nvSpPr>
          <p:cNvPr id="50" name="Google Shape;50;p47"/>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900"/>
              </a:spcBef>
              <a:spcAft>
                <a:spcPts val="0"/>
              </a:spcAft>
              <a:buSzPts val="1800"/>
              <a:buNone/>
              <a:defRPr sz="1800"/>
            </a:lvl1pPr>
            <a:lvl2pPr marL="914400" lvl="1" indent="-228600" algn="l">
              <a:lnSpc>
                <a:spcPct val="100000"/>
              </a:lnSpc>
              <a:spcBef>
                <a:spcPts val="50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500"/>
              </a:spcBef>
              <a:spcAft>
                <a:spcPts val="0"/>
              </a:spcAft>
              <a:buSzPts val="900"/>
              <a:buNone/>
              <a:defRPr sz="900"/>
            </a:lvl4pPr>
            <a:lvl5pPr marL="2286000" lvl="4" indent="-228600" algn="l">
              <a:lnSpc>
                <a:spcPct val="100000"/>
              </a:lnSpc>
              <a:spcBef>
                <a:spcPts val="500"/>
              </a:spcBef>
              <a:spcAft>
                <a:spcPts val="0"/>
              </a:spcAft>
              <a:buSzPts val="900"/>
              <a:buNone/>
              <a:defRPr sz="900"/>
            </a:lvl5pPr>
            <a:lvl6pPr marL="2743200" lvl="5" indent="-228600" algn="l">
              <a:lnSpc>
                <a:spcPct val="100000"/>
              </a:lnSpc>
              <a:spcBef>
                <a:spcPts val="500"/>
              </a:spcBef>
              <a:spcAft>
                <a:spcPts val="0"/>
              </a:spcAft>
              <a:buSzPts val="900"/>
              <a:buNone/>
              <a:defRPr sz="900"/>
            </a:lvl6pPr>
            <a:lvl7pPr marL="3200400" lvl="6" indent="-228600" algn="l">
              <a:lnSpc>
                <a:spcPct val="100000"/>
              </a:lnSpc>
              <a:spcBef>
                <a:spcPts val="500"/>
              </a:spcBef>
              <a:spcAft>
                <a:spcPts val="0"/>
              </a:spcAft>
              <a:buSzPts val="900"/>
              <a:buNone/>
              <a:defRPr sz="900"/>
            </a:lvl7pPr>
            <a:lvl8pPr marL="3657600" lvl="7" indent="-228600" algn="l">
              <a:lnSpc>
                <a:spcPct val="100000"/>
              </a:lnSpc>
              <a:spcBef>
                <a:spcPts val="500"/>
              </a:spcBef>
              <a:spcAft>
                <a:spcPts val="0"/>
              </a:spcAft>
              <a:buSzPts val="900"/>
              <a:buNone/>
              <a:defRPr sz="900"/>
            </a:lvl8pPr>
            <a:lvl9pPr marL="4114800" lvl="8" indent="-228600" algn="l">
              <a:lnSpc>
                <a:spcPct val="100000"/>
              </a:lnSpc>
              <a:spcBef>
                <a:spcPts val="500"/>
              </a:spcBef>
              <a:spcAft>
                <a:spcPts val="0"/>
              </a:spcAft>
              <a:buSzPts val="900"/>
              <a:buNone/>
              <a:defRPr sz="900"/>
            </a:lvl9pPr>
          </a:lstStyle>
          <a:p>
            <a:endParaRPr/>
          </a:p>
        </p:txBody>
      </p:sp>
      <p:sp>
        <p:nvSpPr>
          <p:cNvPr id="51" name="Google Shape;51;p47"/>
          <p:cNvSpPr txBox="1">
            <a:spLocks noGrp="1"/>
          </p:cNvSpPr>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7"/>
          <p:cNvSpPr txBox="1">
            <a:spLocks noGrp="1"/>
          </p:cNvSpPr>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7"/>
          <p:cNvSpPr txBox="1">
            <a:spLocks noGrp="1"/>
          </p:cNvSpPr>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gradFill>
          <a:gsLst>
            <a:gs pos="0">
              <a:srgbClr val="E1DBC9"/>
            </a:gs>
            <a:gs pos="77000">
              <a:srgbClr val="C8C1B0"/>
            </a:gs>
            <a:gs pos="100000">
              <a:srgbClr val="C0BAAA"/>
            </a:gs>
          </a:gsLst>
          <a:lin ang="5400000" scaled="0"/>
        </a:gradFill>
        <a:effectLst/>
      </p:bgPr>
    </p:bg>
    <p:spTree>
      <p:nvGrpSpPr>
        <p:cNvPr id="1" name="Shape 54"/>
        <p:cNvGrpSpPr/>
        <p:nvPr/>
      </p:nvGrpSpPr>
      <p:grpSpPr>
        <a:xfrm>
          <a:off x="0" y="0"/>
          <a:ext cx="0" cy="0"/>
          <a:chOff x="0" y="0"/>
          <a:chExt cx="0" cy="0"/>
        </a:xfrm>
      </p:grpSpPr>
      <p:sp>
        <p:nvSpPr>
          <p:cNvPr id="55" name="Google Shape;55;p48"/>
          <p:cNvSpPr/>
          <p:nvPr/>
        </p:nvSpPr>
        <p:spPr>
          <a:xfrm>
            <a:off x="0" y="0"/>
            <a:ext cx="12192000" cy="6858000"/>
          </a:xfrm>
          <a:prstGeom prst="rect">
            <a:avLst/>
          </a:prstGeom>
          <a:blipFill rotWithShape="1">
            <a:blip r:embed="rId2">
              <a:alphaModFix amt="45000"/>
            </a:blip>
            <a:tile tx="-44450" ty="3810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8"/>
          <p:cNvSpPr/>
          <p:nvPr/>
        </p:nvSpPr>
        <p:spPr>
          <a:xfrm>
            <a:off x="1307870" y="1267730"/>
            <a:ext cx="9576262" cy="4307950"/>
          </a:xfrm>
          <a:prstGeom prst="rect">
            <a:avLst/>
          </a:prstGeom>
          <a:solidFill>
            <a:schemeClr val="lt1"/>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8"/>
          <p:cNvSpPr/>
          <p:nvPr/>
        </p:nvSpPr>
        <p:spPr>
          <a:xfrm>
            <a:off x="1447801" y="1411615"/>
            <a:ext cx="9296400" cy="4034770"/>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8"/>
          <p:cNvSpPr/>
          <p:nvPr/>
        </p:nvSpPr>
        <p:spPr>
          <a:xfrm>
            <a:off x="5135880" y="1267730"/>
            <a:ext cx="1920240" cy="73152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48"/>
          <p:cNvGrpSpPr/>
          <p:nvPr/>
        </p:nvGrpSpPr>
        <p:grpSpPr>
          <a:xfrm>
            <a:off x="5250180" y="1267730"/>
            <a:ext cx="1691640" cy="645295"/>
            <a:chOff x="5318306" y="1386268"/>
            <a:chExt cx="1567331" cy="645295"/>
          </a:xfrm>
        </p:grpSpPr>
        <p:cxnSp>
          <p:nvCxnSpPr>
            <p:cNvPr id="60" name="Google Shape;60;p48"/>
            <p:cNvCxnSpPr/>
            <p:nvPr/>
          </p:nvCxnSpPr>
          <p:spPr>
            <a:xfrm>
              <a:off x="5318306" y="1386268"/>
              <a:ext cx="0" cy="640080"/>
            </a:xfrm>
            <a:prstGeom prst="straightConnector1">
              <a:avLst/>
            </a:prstGeom>
            <a:solidFill>
              <a:srgbClr val="262626"/>
            </a:solidFill>
            <a:ln w="9525" cap="flat" cmpd="sng">
              <a:solidFill>
                <a:schemeClr val="dk1"/>
              </a:solidFill>
              <a:prstDash val="solid"/>
              <a:miter lim="800000"/>
              <a:headEnd type="none" w="sm" len="sm"/>
              <a:tailEnd type="none" w="sm" len="sm"/>
            </a:ln>
          </p:spPr>
        </p:cxnSp>
        <p:cxnSp>
          <p:nvCxnSpPr>
            <p:cNvPr id="61" name="Google Shape;61;p48"/>
            <p:cNvCxnSpPr/>
            <p:nvPr/>
          </p:nvCxnSpPr>
          <p:spPr>
            <a:xfrm>
              <a:off x="6885637" y="1386268"/>
              <a:ext cx="0" cy="640080"/>
            </a:xfrm>
            <a:prstGeom prst="straightConnector1">
              <a:avLst/>
            </a:prstGeom>
            <a:solidFill>
              <a:srgbClr val="262626"/>
            </a:solidFill>
            <a:ln w="9525" cap="flat" cmpd="sng">
              <a:solidFill>
                <a:schemeClr val="dk1"/>
              </a:solidFill>
              <a:prstDash val="solid"/>
              <a:miter lim="800000"/>
              <a:headEnd type="none" w="sm" len="sm"/>
              <a:tailEnd type="none" w="sm" len="sm"/>
            </a:ln>
          </p:spPr>
        </p:cxnSp>
        <p:cxnSp>
          <p:nvCxnSpPr>
            <p:cNvPr id="62" name="Google Shape;62;p48"/>
            <p:cNvCxnSpPr/>
            <p:nvPr/>
          </p:nvCxnSpPr>
          <p:spPr>
            <a:xfrm>
              <a:off x="5318306" y="2031563"/>
              <a:ext cx="1567331" cy="0"/>
            </a:xfrm>
            <a:prstGeom prst="straightConnector1">
              <a:avLst/>
            </a:prstGeom>
            <a:solidFill>
              <a:srgbClr val="262626"/>
            </a:solidFill>
            <a:ln w="9525" cap="flat" cmpd="sng">
              <a:solidFill>
                <a:schemeClr val="dk1"/>
              </a:solidFill>
              <a:prstDash val="solid"/>
              <a:miter lim="800000"/>
              <a:headEnd type="none" w="sm" len="sm"/>
              <a:tailEnd type="none" w="sm" len="sm"/>
            </a:ln>
          </p:spPr>
        </p:cxnSp>
      </p:grpSp>
      <p:sp>
        <p:nvSpPr>
          <p:cNvPr id="63" name="Google Shape;63;p48"/>
          <p:cNvSpPr txBox="1">
            <a:spLocks noGrp="1"/>
          </p:cNvSpPr>
          <p:nvPr>
            <p:ph type="ctrTitle"/>
          </p:nvPr>
        </p:nvSpPr>
        <p:spPr>
          <a:xfrm>
            <a:off x="1561708" y="2091263"/>
            <a:ext cx="9068586" cy="2590800"/>
          </a:xfrm>
          <a:prstGeom prst="rect">
            <a:avLst/>
          </a:prstGeom>
          <a:noFill/>
          <a:ln>
            <a:noFill/>
          </a:ln>
        </p:spPr>
        <p:txBody>
          <a:bodyPr spcFirstLastPara="1" wrap="square" lIns="91425" tIns="45700" rIns="91425" bIns="45700" anchor="ctr" anchorCtr="0">
            <a:noAutofit/>
          </a:bodyPr>
          <a:lstStyle>
            <a:lvl1pPr lvl="0" algn="ctr">
              <a:lnSpc>
                <a:spcPct val="83000"/>
              </a:lnSpc>
              <a:spcBef>
                <a:spcPts val="0"/>
              </a:spcBef>
              <a:spcAft>
                <a:spcPts val="0"/>
              </a:spcAft>
              <a:buClr>
                <a:srgbClr val="262626"/>
              </a:buClr>
              <a:buSzPts val="7200"/>
              <a:buFont typeface="Century Gothic"/>
              <a:buNone/>
              <a:defRPr sz="7200" b="0" cap="none">
                <a:solidFill>
                  <a:srgbClr val="262626"/>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48"/>
          <p:cNvSpPr txBox="1">
            <a:spLocks noGrp="1"/>
          </p:cNvSpPr>
          <p:nvPr>
            <p:ph type="subTitle" idx="1"/>
          </p:nvPr>
        </p:nvSpPr>
        <p:spPr>
          <a:xfrm>
            <a:off x="1562100" y="4682062"/>
            <a:ext cx="9070848" cy="457201"/>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SzPts val="1600"/>
              <a:buNone/>
              <a:defRPr sz="1600">
                <a:solidFill>
                  <a:schemeClr val="dk1"/>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a:endParaRPr/>
          </a:p>
        </p:txBody>
      </p:sp>
      <p:sp>
        <p:nvSpPr>
          <p:cNvPr id="65" name="Google Shape;65;p48"/>
          <p:cNvSpPr txBox="1">
            <a:spLocks noGrp="1"/>
          </p:cNvSpPr>
          <p:nvPr>
            <p:ph type="dt" idx="10"/>
          </p:nvPr>
        </p:nvSpPr>
        <p:spPr>
          <a:xfrm>
            <a:off x="5318760" y="1341255"/>
            <a:ext cx="1554480" cy="527213"/>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1300">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8"/>
          <p:cNvSpPr txBox="1">
            <a:spLocks noGrp="1"/>
          </p:cNvSpPr>
          <p:nvPr>
            <p:ph type="ftr" idx="11"/>
          </p:nvPr>
        </p:nvSpPr>
        <p:spPr>
          <a:xfrm>
            <a:off x="1453896" y="5211060"/>
            <a:ext cx="5905500" cy="228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8"/>
          <p:cNvSpPr txBox="1">
            <a:spLocks noGrp="1"/>
          </p:cNvSpPr>
          <p:nvPr>
            <p:ph type="sldNum" idx="12"/>
          </p:nvPr>
        </p:nvSpPr>
        <p:spPr>
          <a:xfrm>
            <a:off x="8606919" y="5212080"/>
            <a:ext cx="2111881" cy="2286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00">
                <a:solidFill>
                  <a:srgbClr val="3F3F3F"/>
                </a:solidFill>
                <a:latin typeface="Century Gothic"/>
                <a:ea typeface="Century Gothic"/>
                <a:cs typeface="Century Gothic"/>
                <a:sym typeface="Century Gothic"/>
              </a:defRPr>
            </a:lvl1pPr>
            <a:lvl2pPr marL="0" lvl="1" indent="0" algn="r">
              <a:spcBef>
                <a:spcPts val="0"/>
              </a:spcBef>
              <a:buNone/>
              <a:defRPr sz="1000">
                <a:solidFill>
                  <a:srgbClr val="3F3F3F"/>
                </a:solidFill>
                <a:latin typeface="Century Gothic"/>
                <a:ea typeface="Century Gothic"/>
                <a:cs typeface="Century Gothic"/>
                <a:sym typeface="Century Gothic"/>
              </a:defRPr>
            </a:lvl2pPr>
            <a:lvl3pPr marL="0" lvl="2" indent="0" algn="r">
              <a:spcBef>
                <a:spcPts val="0"/>
              </a:spcBef>
              <a:buNone/>
              <a:defRPr sz="1000">
                <a:solidFill>
                  <a:srgbClr val="3F3F3F"/>
                </a:solidFill>
                <a:latin typeface="Century Gothic"/>
                <a:ea typeface="Century Gothic"/>
                <a:cs typeface="Century Gothic"/>
                <a:sym typeface="Century Gothic"/>
              </a:defRPr>
            </a:lvl3pPr>
            <a:lvl4pPr marL="0" lvl="3" indent="0" algn="r">
              <a:spcBef>
                <a:spcPts val="0"/>
              </a:spcBef>
              <a:buNone/>
              <a:defRPr sz="1000">
                <a:solidFill>
                  <a:srgbClr val="3F3F3F"/>
                </a:solidFill>
                <a:latin typeface="Century Gothic"/>
                <a:ea typeface="Century Gothic"/>
                <a:cs typeface="Century Gothic"/>
                <a:sym typeface="Century Gothic"/>
              </a:defRPr>
            </a:lvl4pPr>
            <a:lvl5pPr marL="0" lvl="4" indent="0" algn="r">
              <a:spcBef>
                <a:spcPts val="0"/>
              </a:spcBef>
              <a:buNone/>
              <a:defRPr sz="1000">
                <a:solidFill>
                  <a:srgbClr val="3F3F3F"/>
                </a:solidFill>
                <a:latin typeface="Century Gothic"/>
                <a:ea typeface="Century Gothic"/>
                <a:cs typeface="Century Gothic"/>
                <a:sym typeface="Century Gothic"/>
              </a:defRPr>
            </a:lvl5pPr>
            <a:lvl6pPr marL="0" lvl="5" indent="0" algn="r">
              <a:spcBef>
                <a:spcPts val="0"/>
              </a:spcBef>
              <a:buNone/>
              <a:defRPr sz="1000">
                <a:solidFill>
                  <a:srgbClr val="3F3F3F"/>
                </a:solidFill>
                <a:latin typeface="Century Gothic"/>
                <a:ea typeface="Century Gothic"/>
                <a:cs typeface="Century Gothic"/>
                <a:sym typeface="Century Gothic"/>
              </a:defRPr>
            </a:lvl6pPr>
            <a:lvl7pPr marL="0" lvl="6" indent="0" algn="r">
              <a:spcBef>
                <a:spcPts val="0"/>
              </a:spcBef>
              <a:buNone/>
              <a:defRPr sz="1000">
                <a:solidFill>
                  <a:srgbClr val="3F3F3F"/>
                </a:solidFill>
                <a:latin typeface="Century Gothic"/>
                <a:ea typeface="Century Gothic"/>
                <a:cs typeface="Century Gothic"/>
                <a:sym typeface="Century Gothic"/>
              </a:defRPr>
            </a:lvl7pPr>
            <a:lvl8pPr marL="0" lvl="7" indent="0" algn="r">
              <a:spcBef>
                <a:spcPts val="0"/>
              </a:spcBef>
              <a:buNone/>
              <a:defRPr sz="1000">
                <a:solidFill>
                  <a:srgbClr val="3F3F3F"/>
                </a:solidFill>
                <a:latin typeface="Century Gothic"/>
                <a:ea typeface="Century Gothic"/>
                <a:cs typeface="Century Gothic"/>
                <a:sym typeface="Century Gothic"/>
              </a:defRPr>
            </a:lvl8pPr>
            <a:lvl9pPr marL="0" lvl="8" indent="0" algn="r">
              <a:spcBef>
                <a:spcPts val="0"/>
              </a:spcBef>
              <a:buNone/>
              <a:defRPr sz="1000">
                <a:solidFill>
                  <a:srgbClr val="3F3F3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gradFill>
          <a:gsLst>
            <a:gs pos="0">
              <a:srgbClr val="E1DBC9"/>
            </a:gs>
            <a:gs pos="77000">
              <a:srgbClr val="C8C1B0"/>
            </a:gs>
            <a:gs pos="100000">
              <a:srgbClr val="C0BAAA"/>
            </a:gs>
          </a:gsLst>
          <a:lin ang="5400000" scaled="0"/>
        </a:gradFill>
        <a:effectLst/>
      </p:bgPr>
    </p:bg>
    <p:spTree>
      <p:nvGrpSpPr>
        <p:cNvPr id="1" name="Shape 68"/>
        <p:cNvGrpSpPr/>
        <p:nvPr/>
      </p:nvGrpSpPr>
      <p:grpSpPr>
        <a:xfrm>
          <a:off x="0" y="0"/>
          <a:ext cx="0" cy="0"/>
          <a:chOff x="0" y="0"/>
          <a:chExt cx="0" cy="0"/>
        </a:xfrm>
      </p:grpSpPr>
      <p:sp>
        <p:nvSpPr>
          <p:cNvPr id="69" name="Google Shape;69;p49"/>
          <p:cNvSpPr/>
          <p:nvPr/>
        </p:nvSpPr>
        <p:spPr>
          <a:xfrm>
            <a:off x="0" y="0"/>
            <a:ext cx="12192000" cy="6858000"/>
          </a:xfrm>
          <a:prstGeom prst="rect">
            <a:avLst/>
          </a:prstGeom>
          <a:blipFill rotWithShape="1">
            <a:blip r:embed="rId2">
              <a:alphaModFix amt="45000"/>
            </a:blip>
            <a:tile tx="-44450" ty="3810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9"/>
          <p:cNvSpPr/>
          <p:nvPr/>
        </p:nvSpPr>
        <p:spPr>
          <a:xfrm>
            <a:off x="1307870" y="1267730"/>
            <a:ext cx="9576262" cy="4307950"/>
          </a:xfrm>
          <a:prstGeom prst="rect">
            <a:avLst/>
          </a:prstGeom>
          <a:solidFill>
            <a:schemeClr val="lt1"/>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9"/>
          <p:cNvSpPr/>
          <p:nvPr/>
        </p:nvSpPr>
        <p:spPr>
          <a:xfrm>
            <a:off x="1447800" y="1411615"/>
            <a:ext cx="9296400" cy="4034770"/>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9"/>
          <p:cNvSpPr/>
          <p:nvPr/>
        </p:nvSpPr>
        <p:spPr>
          <a:xfrm>
            <a:off x="5135880" y="1267730"/>
            <a:ext cx="1920240" cy="73152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49"/>
          <p:cNvGrpSpPr/>
          <p:nvPr/>
        </p:nvGrpSpPr>
        <p:grpSpPr>
          <a:xfrm>
            <a:off x="5250180" y="1267730"/>
            <a:ext cx="1691640" cy="645295"/>
            <a:chOff x="5318306" y="1386268"/>
            <a:chExt cx="1567331" cy="645295"/>
          </a:xfrm>
        </p:grpSpPr>
        <p:cxnSp>
          <p:nvCxnSpPr>
            <p:cNvPr id="74" name="Google Shape;74;p49"/>
            <p:cNvCxnSpPr/>
            <p:nvPr/>
          </p:nvCxnSpPr>
          <p:spPr>
            <a:xfrm>
              <a:off x="5318306" y="1386268"/>
              <a:ext cx="0" cy="640080"/>
            </a:xfrm>
            <a:prstGeom prst="straightConnector1">
              <a:avLst/>
            </a:prstGeom>
            <a:solidFill>
              <a:srgbClr val="262626"/>
            </a:solidFill>
            <a:ln w="9525" cap="flat" cmpd="sng">
              <a:solidFill>
                <a:schemeClr val="dk1"/>
              </a:solidFill>
              <a:prstDash val="solid"/>
              <a:miter lim="800000"/>
              <a:headEnd type="none" w="sm" len="sm"/>
              <a:tailEnd type="none" w="sm" len="sm"/>
            </a:ln>
          </p:spPr>
        </p:cxnSp>
        <p:cxnSp>
          <p:nvCxnSpPr>
            <p:cNvPr id="75" name="Google Shape;75;p49"/>
            <p:cNvCxnSpPr/>
            <p:nvPr/>
          </p:nvCxnSpPr>
          <p:spPr>
            <a:xfrm>
              <a:off x="6885637" y="1386268"/>
              <a:ext cx="0" cy="640080"/>
            </a:xfrm>
            <a:prstGeom prst="straightConnector1">
              <a:avLst/>
            </a:prstGeom>
            <a:solidFill>
              <a:srgbClr val="262626"/>
            </a:solidFill>
            <a:ln w="9525" cap="flat" cmpd="sng">
              <a:solidFill>
                <a:schemeClr val="dk1"/>
              </a:solidFill>
              <a:prstDash val="solid"/>
              <a:miter lim="800000"/>
              <a:headEnd type="none" w="sm" len="sm"/>
              <a:tailEnd type="none" w="sm" len="sm"/>
            </a:ln>
          </p:spPr>
        </p:cxnSp>
        <p:cxnSp>
          <p:nvCxnSpPr>
            <p:cNvPr id="76" name="Google Shape;76;p49"/>
            <p:cNvCxnSpPr/>
            <p:nvPr/>
          </p:nvCxnSpPr>
          <p:spPr>
            <a:xfrm>
              <a:off x="5318306" y="2031563"/>
              <a:ext cx="1567331" cy="0"/>
            </a:xfrm>
            <a:prstGeom prst="straightConnector1">
              <a:avLst/>
            </a:prstGeom>
            <a:solidFill>
              <a:srgbClr val="262626"/>
            </a:solidFill>
            <a:ln w="9525" cap="flat" cmpd="sng">
              <a:solidFill>
                <a:schemeClr val="dk1"/>
              </a:solidFill>
              <a:prstDash val="solid"/>
              <a:miter lim="800000"/>
              <a:headEnd type="none" w="sm" len="sm"/>
              <a:tailEnd type="none" w="sm" len="sm"/>
            </a:ln>
          </p:spPr>
        </p:cxnSp>
      </p:grpSp>
      <p:sp>
        <p:nvSpPr>
          <p:cNvPr id="77" name="Google Shape;77;p49"/>
          <p:cNvSpPr txBox="1">
            <a:spLocks noGrp="1"/>
          </p:cNvSpPr>
          <p:nvPr>
            <p:ph type="title"/>
          </p:nvPr>
        </p:nvSpPr>
        <p:spPr>
          <a:xfrm>
            <a:off x="1563623" y="2094309"/>
            <a:ext cx="9070848" cy="2587752"/>
          </a:xfrm>
          <a:prstGeom prst="rect">
            <a:avLst/>
          </a:prstGeom>
          <a:noFill/>
          <a:ln>
            <a:noFill/>
          </a:ln>
        </p:spPr>
        <p:txBody>
          <a:bodyPr spcFirstLastPara="1" wrap="square" lIns="91425" tIns="45700" rIns="91425" bIns="45700" anchor="ctr" anchorCtr="0">
            <a:noAutofit/>
          </a:bodyPr>
          <a:lstStyle>
            <a:lvl1pPr lvl="0" algn="ctr">
              <a:lnSpc>
                <a:spcPct val="83000"/>
              </a:lnSpc>
              <a:spcBef>
                <a:spcPts val="0"/>
              </a:spcBef>
              <a:spcAft>
                <a:spcPts val="0"/>
              </a:spcAft>
              <a:buClr>
                <a:srgbClr val="262626"/>
              </a:buClr>
              <a:buSzPts val="7200"/>
              <a:buFont typeface="Century Gothic"/>
              <a:buNone/>
              <a:defRPr sz="7200" cap="none">
                <a:solidFill>
                  <a:srgbClr val="262626"/>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49"/>
          <p:cNvSpPr txBox="1">
            <a:spLocks noGrp="1"/>
          </p:cNvSpPr>
          <p:nvPr>
            <p:ph type="body" idx="1"/>
          </p:nvPr>
        </p:nvSpPr>
        <p:spPr>
          <a:xfrm>
            <a:off x="1563624" y="4682062"/>
            <a:ext cx="9070848" cy="4572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900"/>
              </a:spcBef>
              <a:spcAft>
                <a:spcPts val="0"/>
              </a:spcAft>
              <a:buSzPts val="1600"/>
              <a:buNone/>
              <a:defRPr sz="1600">
                <a:solidFill>
                  <a:schemeClr val="dk1"/>
                </a:solidFill>
              </a:defRPr>
            </a:lvl1pPr>
            <a:lvl2pPr marL="914400" lvl="1" indent="-228600" algn="l">
              <a:lnSpc>
                <a:spcPct val="100000"/>
              </a:lnSpc>
              <a:spcBef>
                <a:spcPts val="500"/>
              </a:spcBef>
              <a:spcAft>
                <a:spcPts val="0"/>
              </a:spcAft>
              <a:buSzPts val="1600"/>
              <a:buNone/>
              <a:defRPr sz="1600">
                <a:solidFill>
                  <a:srgbClr val="888888"/>
                </a:solidFill>
              </a:defRPr>
            </a:lvl2pPr>
            <a:lvl3pPr marL="1371600" lvl="2" indent="-228600" algn="l">
              <a:lnSpc>
                <a:spcPct val="100000"/>
              </a:lnSpc>
              <a:spcBef>
                <a:spcPts val="500"/>
              </a:spcBef>
              <a:spcAft>
                <a:spcPts val="0"/>
              </a:spcAft>
              <a:buSzPts val="1600"/>
              <a:buNone/>
              <a:defRPr sz="1600">
                <a:solidFill>
                  <a:srgbClr val="888888"/>
                </a:solidFill>
              </a:defRPr>
            </a:lvl3pPr>
            <a:lvl4pPr marL="1828800" lvl="3" indent="-228600" algn="l">
              <a:lnSpc>
                <a:spcPct val="100000"/>
              </a:lnSpc>
              <a:spcBef>
                <a:spcPts val="500"/>
              </a:spcBef>
              <a:spcAft>
                <a:spcPts val="0"/>
              </a:spcAft>
              <a:buSzPts val="1400"/>
              <a:buNone/>
              <a:defRPr sz="1400">
                <a:solidFill>
                  <a:srgbClr val="888888"/>
                </a:solidFill>
              </a:defRPr>
            </a:lvl4pPr>
            <a:lvl5pPr marL="2286000" lvl="4" indent="-228600" algn="l">
              <a:lnSpc>
                <a:spcPct val="100000"/>
              </a:lnSpc>
              <a:spcBef>
                <a:spcPts val="500"/>
              </a:spcBef>
              <a:spcAft>
                <a:spcPts val="0"/>
              </a:spcAft>
              <a:buSzPts val="1400"/>
              <a:buNone/>
              <a:defRPr sz="1400">
                <a:solidFill>
                  <a:srgbClr val="888888"/>
                </a:solidFill>
              </a:defRPr>
            </a:lvl5pPr>
            <a:lvl6pPr marL="2743200" lvl="5" indent="-228600" algn="l">
              <a:lnSpc>
                <a:spcPct val="100000"/>
              </a:lnSpc>
              <a:spcBef>
                <a:spcPts val="500"/>
              </a:spcBef>
              <a:spcAft>
                <a:spcPts val="0"/>
              </a:spcAft>
              <a:buSzPts val="1400"/>
              <a:buNone/>
              <a:defRPr sz="1400">
                <a:solidFill>
                  <a:srgbClr val="888888"/>
                </a:solidFill>
              </a:defRPr>
            </a:lvl6pPr>
            <a:lvl7pPr marL="3200400" lvl="6" indent="-228600" algn="l">
              <a:lnSpc>
                <a:spcPct val="100000"/>
              </a:lnSpc>
              <a:spcBef>
                <a:spcPts val="500"/>
              </a:spcBef>
              <a:spcAft>
                <a:spcPts val="0"/>
              </a:spcAft>
              <a:buSzPts val="1400"/>
              <a:buNone/>
              <a:defRPr sz="1400">
                <a:solidFill>
                  <a:srgbClr val="888888"/>
                </a:solidFill>
              </a:defRPr>
            </a:lvl7pPr>
            <a:lvl8pPr marL="3657600" lvl="7" indent="-228600" algn="l">
              <a:lnSpc>
                <a:spcPct val="100000"/>
              </a:lnSpc>
              <a:spcBef>
                <a:spcPts val="500"/>
              </a:spcBef>
              <a:spcAft>
                <a:spcPts val="0"/>
              </a:spcAft>
              <a:buSzPts val="1400"/>
              <a:buNone/>
              <a:defRPr sz="1400">
                <a:solidFill>
                  <a:srgbClr val="888888"/>
                </a:solidFill>
              </a:defRPr>
            </a:lvl8pPr>
            <a:lvl9pPr marL="4114800" lvl="8" indent="-228600" algn="l">
              <a:lnSpc>
                <a:spcPct val="100000"/>
              </a:lnSpc>
              <a:spcBef>
                <a:spcPts val="500"/>
              </a:spcBef>
              <a:spcAft>
                <a:spcPts val="0"/>
              </a:spcAft>
              <a:buSzPts val="1400"/>
              <a:buNone/>
              <a:defRPr sz="1400">
                <a:solidFill>
                  <a:srgbClr val="888888"/>
                </a:solidFill>
              </a:defRPr>
            </a:lvl9pPr>
          </a:lstStyle>
          <a:p>
            <a:endParaRPr/>
          </a:p>
        </p:txBody>
      </p:sp>
      <p:sp>
        <p:nvSpPr>
          <p:cNvPr id="79" name="Google Shape;79;p49"/>
          <p:cNvSpPr txBox="1">
            <a:spLocks noGrp="1"/>
          </p:cNvSpPr>
          <p:nvPr>
            <p:ph type="dt" idx="10"/>
          </p:nvPr>
        </p:nvSpPr>
        <p:spPr>
          <a:xfrm>
            <a:off x="5321808" y="1344502"/>
            <a:ext cx="1554480" cy="530352"/>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1300">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9"/>
          <p:cNvSpPr txBox="1">
            <a:spLocks noGrp="1"/>
          </p:cNvSpPr>
          <p:nvPr>
            <p:ph type="ftr" idx="11"/>
          </p:nvPr>
        </p:nvSpPr>
        <p:spPr>
          <a:xfrm>
            <a:off x="1453553" y="5211060"/>
            <a:ext cx="5907024" cy="228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9"/>
          <p:cNvSpPr txBox="1">
            <a:spLocks noGrp="1"/>
          </p:cNvSpPr>
          <p:nvPr>
            <p:ph type="sldNum" idx="12"/>
          </p:nvPr>
        </p:nvSpPr>
        <p:spPr>
          <a:xfrm>
            <a:off x="8604504" y="5211060"/>
            <a:ext cx="2112264" cy="2286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0"/>
          <p:cNvSpPr/>
          <p:nvPr/>
        </p:nvSpPr>
        <p:spPr>
          <a:xfrm>
            <a:off x="234696" y="237744"/>
            <a:ext cx="11722608" cy="638251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40"/>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62626"/>
              </a:buClr>
              <a:buSzPts val="4800"/>
              <a:buFont typeface="Century Gothic"/>
              <a:buNone/>
              <a:defRPr sz="4800" b="0" i="0" u="none" strike="noStrike" cap="none">
                <a:solidFill>
                  <a:srgbClr val="26262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40"/>
          <p:cNvSpPr txBox="1">
            <a:spLocks noGrp="1"/>
          </p:cNvSpPr>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900"/>
              </a:spcBef>
              <a:spcAft>
                <a:spcPts val="0"/>
              </a:spcAft>
              <a:buClr>
                <a:srgbClr val="262626"/>
              </a:buClr>
              <a:buSzPts val="1800"/>
              <a:buFont typeface="Garamond"/>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lnSpc>
                <a:spcPct val="100000"/>
              </a:lnSpc>
              <a:spcBef>
                <a:spcPts val="500"/>
              </a:spcBef>
              <a:spcAft>
                <a:spcPts val="0"/>
              </a:spcAft>
              <a:buClr>
                <a:srgbClr val="262626"/>
              </a:buClr>
              <a:buSzPts val="1600"/>
              <a:buFont typeface="Garamond"/>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40"/>
          <p:cNvSpPr txBox="1">
            <a:spLocks noGrp="1"/>
          </p:cNvSpPr>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000" b="0" i="0" u="none" strike="noStrike" cap="none">
                <a:solidFill>
                  <a:srgbClr val="3F3F3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 name="Google Shape;14;p40"/>
          <p:cNvSpPr txBox="1">
            <a:spLocks noGrp="1"/>
          </p:cNvSpPr>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1000" b="0" i="0" u="none" strike="noStrike" cap="none">
                <a:solidFill>
                  <a:srgbClr val="3F3F3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 name="Google Shape;15;p40"/>
          <p:cNvSpPr txBox="1">
            <a:spLocks noGrp="1"/>
          </p:cNvSpPr>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000" b="0" i="0" u="none" strike="noStrike" cap="none">
                <a:solidFill>
                  <a:srgbClr val="3F3F3F"/>
                </a:solidFill>
                <a:latin typeface="Century Gothic"/>
                <a:ea typeface="Century Gothic"/>
                <a:cs typeface="Century Gothic"/>
                <a:sym typeface="Century Gothic"/>
              </a:defRPr>
            </a:lvl1pPr>
            <a:lvl2pPr marL="0" marR="0" lvl="1" indent="0" algn="r" rtl="0">
              <a:spcBef>
                <a:spcPts val="0"/>
              </a:spcBef>
              <a:buNone/>
              <a:defRPr sz="1000" b="0" i="0" u="none" strike="noStrike" cap="none">
                <a:solidFill>
                  <a:srgbClr val="3F3F3F"/>
                </a:solidFill>
                <a:latin typeface="Century Gothic"/>
                <a:ea typeface="Century Gothic"/>
                <a:cs typeface="Century Gothic"/>
                <a:sym typeface="Century Gothic"/>
              </a:defRPr>
            </a:lvl2pPr>
            <a:lvl3pPr marL="0" marR="0" lvl="2" indent="0" algn="r" rtl="0">
              <a:spcBef>
                <a:spcPts val="0"/>
              </a:spcBef>
              <a:buNone/>
              <a:defRPr sz="1000" b="0" i="0" u="none" strike="noStrike" cap="none">
                <a:solidFill>
                  <a:srgbClr val="3F3F3F"/>
                </a:solidFill>
                <a:latin typeface="Century Gothic"/>
                <a:ea typeface="Century Gothic"/>
                <a:cs typeface="Century Gothic"/>
                <a:sym typeface="Century Gothic"/>
              </a:defRPr>
            </a:lvl3pPr>
            <a:lvl4pPr marL="0" marR="0" lvl="3" indent="0" algn="r" rtl="0">
              <a:spcBef>
                <a:spcPts val="0"/>
              </a:spcBef>
              <a:buNone/>
              <a:defRPr sz="1000" b="0" i="0" u="none" strike="noStrike" cap="none">
                <a:solidFill>
                  <a:srgbClr val="3F3F3F"/>
                </a:solidFill>
                <a:latin typeface="Century Gothic"/>
                <a:ea typeface="Century Gothic"/>
                <a:cs typeface="Century Gothic"/>
                <a:sym typeface="Century Gothic"/>
              </a:defRPr>
            </a:lvl4pPr>
            <a:lvl5pPr marL="0" marR="0" lvl="4" indent="0" algn="r" rtl="0">
              <a:spcBef>
                <a:spcPts val="0"/>
              </a:spcBef>
              <a:buNone/>
              <a:defRPr sz="1000" b="0" i="0" u="none" strike="noStrike" cap="none">
                <a:solidFill>
                  <a:srgbClr val="3F3F3F"/>
                </a:solidFill>
                <a:latin typeface="Century Gothic"/>
                <a:ea typeface="Century Gothic"/>
                <a:cs typeface="Century Gothic"/>
                <a:sym typeface="Century Gothic"/>
              </a:defRPr>
            </a:lvl5pPr>
            <a:lvl6pPr marL="0" marR="0" lvl="5" indent="0" algn="r" rtl="0">
              <a:spcBef>
                <a:spcPts val="0"/>
              </a:spcBef>
              <a:buNone/>
              <a:defRPr sz="1000" b="0" i="0" u="none" strike="noStrike" cap="none">
                <a:solidFill>
                  <a:srgbClr val="3F3F3F"/>
                </a:solidFill>
                <a:latin typeface="Century Gothic"/>
                <a:ea typeface="Century Gothic"/>
                <a:cs typeface="Century Gothic"/>
                <a:sym typeface="Century Gothic"/>
              </a:defRPr>
            </a:lvl6pPr>
            <a:lvl7pPr marL="0" marR="0" lvl="6" indent="0" algn="r" rtl="0">
              <a:spcBef>
                <a:spcPts val="0"/>
              </a:spcBef>
              <a:buNone/>
              <a:defRPr sz="1000" b="0" i="0" u="none" strike="noStrike" cap="none">
                <a:solidFill>
                  <a:srgbClr val="3F3F3F"/>
                </a:solidFill>
                <a:latin typeface="Century Gothic"/>
                <a:ea typeface="Century Gothic"/>
                <a:cs typeface="Century Gothic"/>
                <a:sym typeface="Century Gothic"/>
              </a:defRPr>
            </a:lvl7pPr>
            <a:lvl8pPr marL="0" marR="0" lvl="7" indent="0" algn="r" rtl="0">
              <a:spcBef>
                <a:spcPts val="0"/>
              </a:spcBef>
              <a:buNone/>
              <a:defRPr sz="1000" b="0" i="0" u="none" strike="noStrike" cap="none">
                <a:solidFill>
                  <a:srgbClr val="3F3F3F"/>
                </a:solidFill>
                <a:latin typeface="Century Gothic"/>
                <a:ea typeface="Century Gothic"/>
                <a:cs typeface="Century Gothic"/>
                <a:sym typeface="Century Gothic"/>
              </a:defRPr>
            </a:lvl8pPr>
            <a:lvl9pPr marL="0" marR="0" lvl="8" indent="0" algn="r" rtl="0">
              <a:spcBef>
                <a:spcPts val="0"/>
              </a:spcBef>
              <a:buNone/>
              <a:defRPr sz="1000" b="0" i="0" u="none" strike="noStrike" cap="none">
                <a:solidFill>
                  <a:srgbClr val="3F3F3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ews18.com/news18local/"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hindi.news18.com/tag/local18/" TargetMode="Externa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3.xml"/><Relationship Id="rId7"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0.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6.jp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9.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1.jp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jp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6.jp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hyperlink" Target="https://drive.google.com/drive/folders/1AuAH7pztUKN56C05kCOMiCVkEQJKxof5" TargetMode="External"/><Relationship Id="rId4" Type="http://schemas.openxmlformats.org/officeDocument/2006/relationships/image" Target="../media/image44.jp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hyperlink" Target="https://drive.google.com/file/d/187LHgUE5IDxj_YAbSk9rEtf_BDhr8xhz/view"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64.jp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www.hornbillfx.com/assets/videos/TAVI.mp4" TargetMode="External"/><Relationship Id="rId5" Type="http://schemas.openxmlformats.org/officeDocument/2006/relationships/image" Target="../media/image7.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jp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
          <p:cNvSpPr txBox="1">
            <a:spLocks noGrp="1"/>
          </p:cNvSpPr>
          <p:nvPr>
            <p:ph type="title"/>
          </p:nvPr>
        </p:nvSpPr>
        <p:spPr>
          <a:xfrm>
            <a:off x="824927" y="2217723"/>
            <a:ext cx="10761406" cy="1371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62626"/>
              </a:buClr>
              <a:buSzPct val="100000"/>
              <a:buFont typeface="Century Gothic"/>
              <a:buNone/>
            </a:pPr>
            <a:r>
              <a:rPr lang="en-US" sz="6000"/>
              <a:t>" Educate, Empower, Engage"</a:t>
            </a:r>
            <a:br>
              <a:rPr lang="en-US"/>
            </a:br>
            <a:endParaRPr/>
          </a:p>
        </p:txBody>
      </p:sp>
      <p:sp>
        <p:nvSpPr>
          <p:cNvPr id="134" name="Google Shape;134;p1"/>
          <p:cNvSpPr txBox="1">
            <a:spLocks noGrp="1"/>
          </p:cNvSpPr>
          <p:nvPr>
            <p:ph type="body" idx="1"/>
          </p:nvPr>
        </p:nvSpPr>
        <p:spPr>
          <a:xfrm>
            <a:off x="0" y="3347884"/>
            <a:ext cx="11881300" cy="3931920"/>
          </a:xfrm>
          <a:prstGeom prst="rect">
            <a:avLst/>
          </a:prstGeom>
          <a:noFill/>
          <a:ln>
            <a:noFill/>
          </a:ln>
        </p:spPr>
        <p:txBody>
          <a:bodyPr spcFirstLastPara="1" wrap="square" lIns="91425" tIns="45700" rIns="91425" bIns="45700" anchor="t" anchorCtr="0">
            <a:normAutofit/>
          </a:bodyPr>
          <a:lstStyle/>
          <a:p>
            <a:pPr marL="548640" lvl="2" indent="0" algn="l" rtl="0">
              <a:lnSpc>
                <a:spcPct val="100000"/>
              </a:lnSpc>
              <a:spcBef>
                <a:spcPts val="0"/>
              </a:spcBef>
              <a:spcAft>
                <a:spcPts val="0"/>
              </a:spcAft>
              <a:buSzPts val="2800"/>
              <a:buNone/>
            </a:pPr>
            <a:r>
              <a:rPr lang="en-US" sz="2800"/>
              <a:t> 360 degree multi touch Patient Education Campaign Ideations</a:t>
            </a:r>
            <a:endParaRPr sz="2800"/>
          </a:p>
        </p:txBody>
      </p:sp>
      <p:pic>
        <p:nvPicPr>
          <p:cNvPr id="135" name="Google Shape;135;p1"/>
          <p:cNvPicPr preferRelativeResize="0"/>
          <p:nvPr/>
        </p:nvPicPr>
        <p:blipFill rotWithShape="1">
          <a:blip r:embed="rId3">
            <a:alphaModFix/>
          </a:blip>
          <a:srcRect/>
          <a:stretch/>
        </p:blipFill>
        <p:spPr>
          <a:xfrm>
            <a:off x="9740373" y="5565598"/>
            <a:ext cx="1845960" cy="84983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0"/>
          <p:cNvSpPr txBox="1">
            <a:spLocks noGrp="1"/>
          </p:cNvSpPr>
          <p:nvPr>
            <p:ph type="title"/>
          </p:nvPr>
        </p:nvSpPr>
        <p:spPr>
          <a:xfrm>
            <a:off x="529959" y="229639"/>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WEB – Local 18  </a:t>
            </a:r>
            <a:endParaRPr/>
          </a:p>
        </p:txBody>
      </p:sp>
      <p:graphicFrame>
        <p:nvGraphicFramePr>
          <p:cNvPr id="237" name="Google Shape;237;p10"/>
          <p:cNvGraphicFramePr/>
          <p:nvPr/>
        </p:nvGraphicFramePr>
        <p:xfrm>
          <a:off x="418115" y="3722733"/>
          <a:ext cx="3000000" cy="3000000"/>
        </p:xfrm>
        <a:graphic>
          <a:graphicData uri="http://schemas.openxmlformats.org/drawingml/2006/table">
            <a:tbl>
              <a:tblPr>
                <a:noFill/>
                <a:tableStyleId>{6A2824A9-C672-4233-97A0-FE5DFCE174BD}</a:tableStyleId>
              </a:tblPr>
              <a:tblGrid>
                <a:gridCol w="2070475">
                  <a:extLst>
                    <a:ext uri="{9D8B030D-6E8A-4147-A177-3AD203B41FA5}">
                      <a16:colId xmlns:a16="http://schemas.microsoft.com/office/drawing/2014/main" val="20000"/>
                    </a:ext>
                  </a:extLst>
                </a:gridCol>
                <a:gridCol w="847000">
                  <a:extLst>
                    <a:ext uri="{9D8B030D-6E8A-4147-A177-3AD203B41FA5}">
                      <a16:colId xmlns:a16="http://schemas.microsoft.com/office/drawing/2014/main" val="20001"/>
                    </a:ext>
                  </a:extLst>
                </a:gridCol>
                <a:gridCol w="2446925">
                  <a:extLst>
                    <a:ext uri="{9D8B030D-6E8A-4147-A177-3AD203B41FA5}">
                      <a16:colId xmlns:a16="http://schemas.microsoft.com/office/drawing/2014/main" val="20002"/>
                    </a:ext>
                  </a:extLst>
                </a:gridCol>
                <a:gridCol w="3011600">
                  <a:extLst>
                    <a:ext uri="{9D8B030D-6E8A-4147-A177-3AD203B41FA5}">
                      <a16:colId xmlns:a16="http://schemas.microsoft.com/office/drawing/2014/main" val="20003"/>
                    </a:ext>
                  </a:extLst>
                </a:gridCol>
                <a:gridCol w="1206775">
                  <a:extLst>
                    <a:ext uri="{9D8B030D-6E8A-4147-A177-3AD203B41FA5}">
                      <a16:colId xmlns:a16="http://schemas.microsoft.com/office/drawing/2014/main" val="20004"/>
                    </a:ext>
                  </a:extLst>
                </a:gridCol>
                <a:gridCol w="1318850">
                  <a:extLst>
                    <a:ext uri="{9D8B030D-6E8A-4147-A177-3AD203B41FA5}">
                      <a16:colId xmlns:a16="http://schemas.microsoft.com/office/drawing/2014/main" val="20005"/>
                    </a:ext>
                  </a:extLst>
                </a:gridCol>
              </a:tblGrid>
              <a:tr h="264400">
                <a:tc>
                  <a:txBody>
                    <a:bodyPr/>
                    <a:lstStyle/>
                    <a:p>
                      <a:pPr marL="0" marR="0" lvl="0" indent="0" algn="l" rtl="0">
                        <a:spcBef>
                          <a:spcPts val="0"/>
                        </a:spcBef>
                        <a:spcAft>
                          <a:spcPts val="0"/>
                        </a:spcAft>
                        <a:buNone/>
                      </a:pPr>
                      <a:r>
                        <a:rPr lang="en-US" sz="1100" u="none" strike="noStrike" cap="none">
                          <a:latin typeface="Century Gothic"/>
                          <a:ea typeface="Century Gothic"/>
                          <a:cs typeface="Century Gothic"/>
                          <a:sym typeface="Century Gothic"/>
                        </a:rPr>
                        <a:t>Site</a:t>
                      </a:r>
                      <a:endParaRPr sz="1100" b="1" i="0" u="none" strike="noStrike" cap="none">
                        <a:solidFill>
                          <a:srgbClr val="000000"/>
                        </a:solidFill>
                        <a:latin typeface="Century Gothic"/>
                        <a:ea typeface="Century Gothic"/>
                        <a:cs typeface="Century Gothic"/>
                        <a:sym typeface="Century Gothic"/>
                      </a:endParaRPr>
                    </a:p>
                  </a:txBody>
                  <a:tcPr marL="4775" marR="4775" marT="4775" marB="0" anchor="ctr"/>
                </a:tc>
                <a:tc>
                  <a:txBody>
                    <a:bodyPr/>
                    <a:lstStyle/>
                    <a:p>
                      <a:pPr marL="0" marR="0" lvl="0" indent="0" algn="l" rtl="0">
                        <a:spcBef>
                          <a:spcPts val="0"/>
                        </a:spcBef>
                        <a:spcAft>
                          <a:spcPts val="0"/>
                        </a:spcAft>
                        <a:buNone/>
                      </a:pPr>
                      <a:r>
                        <a:rPr lang="en-US" sz="1100" u="none" strike="noStrike" cap="none">
                          <a:latin typeface="Century Gothic"/>
                          <a:ea typeface="Century Gothic"/>
                          <a:cs typeface="Century Gothic"/>
                          <a:sym typeface="Century Gothic"/>
                        </a:rPr>
                        <a:t>Platform</a:t>
                      </a:r>
                      <a:endParaRPr sz="1100" b="1" i="0" u="none" strike="noStrike" cap="none">
                        <a:solidFill>
                          <a:srgbClr val="000000"/>
                        </a:solidFill>
                        <a:latin typeface="Century Gothic"/>
                        <a:ea typeface="Century Gothic"/>
                        <a:cs typeface="Century Gothic"/>
                        <a:sym typeface="Century Gothic"/>
                      </a:endParaRPr>
                    </a:p>
                  </a:txBody>
                  <a:tcPr marL="4775" marR="4775" marT="4775" marB="0" anchor="ctr"/>
                </a:tc>
                <a:tc>
                  <a:txBody>
                    <a:bodyPr/>
                    <a:lstStyle/>
                    <a:p>
                      <a:pPr marL="0" marR="0" lvl="0" indent="0" algn="l" rtl="0">
                        <a:spcBef>
                          <a:spcPts val="0"/>
                        </a:spcBef>
                        <a:spcAft>
                          <a:spcPts val="0"/>
                        </a:spcAft>
                        <a:buNone/>
                      </a:pPr>
                      <a:r>
                        <a:rPr lang="en-US" sz="1100" u="none" strike="noStrike" cap="none">
                          <a:latin typeface="Century Gothic"/>
                          <a:ea typeface="Century Gothic"/>
                          <a:cs typeface="Century Gothic"/>
                          <a:sym typeface="Century Gothic"/>
                        </a:rPr>
                        <a:t>Property Type / Section</a:t>
                      </a:r>
                      <a:endParaRPr sz="1100" b="1" i="0" u="none" strike="noStrike" cap="none">
                        <a:solidFill>
                          <a:srgbClr val="000000"/>
                        </a:solidFill>
                        <a:latin typeface="Century Gothic"/>
                        <a:ea typeface="Century Gothic"/>
                        <a:cs typeface="Century Gothic"/>
                        <a:sym typeface="Century Gothic"/>
                      </a:endParaRPr>
                    </a:p>
                  </a:txBody>
                  <a:tcPr marL="4775" marR="4775" marT="4775" marB="0" anchor="ctr"/>
                </a:tc>
                <a:tc>
                  <a:txBody>
                    <a:bodyPr/>
                    <a:lstStyle/>
                    <a:p>
                      <a:pPr marL="0" marR="0" lvl="0" indent="0" algn="l" rtl="0">
                        <a:spcBef>
                          <a:spcPts val="0"/>
                        </a:spcBef>
                        <a:spcAft>
                          <a:spcPts val="0"/>
                        </a:spcAft>
                        <a:buNone/>
                      </a:pPr>
                      <a:r>
                        <a:rPr lang="en-US" sz="1100" u="none" strike="noStrike" cap="none">
                          <a:latin typeface="Century Gothic"/>
                          <a:ea typeface="Century Gothic"/>
                          <a:cs typeface="Century Gothic"/>
                          <a:sym typeface="Century Gothic"/>
                        </a:rPr>
                        <a:t>Ad-unit</a:t>
                      </a:r>
                      <a:endParaRPr sz="1100" b="1" i="0" u="none" strike="noStrike" cap="none">
                        <a:solidFill>
                          <a:srgbClr val="000000"/>
                        </a:solidFill>
                        <a:latin typeface="Century Gothic"/>
                        <a:ea typeface="Century Gothic"/>
                        <a:cs typeface="Century Gothic"/>
                        <a:sym typeface="Century Gothic"/>
                      </a:endParaRPr>
                    </a:p>
                  </a:txBody>
                  <a:tcPr marL="4775" marR="4775" marT="4775" marB="0" anchor="ctr"/>
                </a:tc>
                <a:tc>
                  <a:txBody>
                    <a:bodyPr/>
                    <a:lstStyle/>
                    <a:p>
                      <a:pPr marL="0" marR="0" lvl="0" indent="0" algn="l" rtl="0">
                        <a:spcBef>
                          <a:spcPts val="0"/>
                        </a:spcBef>
                        <a:spcAft>
                          <a:spcPts val="0"/>
                        </a:spcAft>
                        <a:buNone/>
                      </a:pPr>
                      <a:r>
                        <a:rPr lang="en-US" sz="1100" b="1" i="0" u="none" strike="noStrike" cap="none">
                          <a:solidFill>
                            <a:srgbClr val="000000"/>
                          </a:solidFill>
                          <a:latin typeface="Century Gothic"/>
                          <a:ea typeface="Century Gothic"/>
                          <a:cs typeface="Century Gothic"/>
                          <a:sym typeface="Century Gothic"/>
                        </a:rPr>
                        <a:t>Program</a:t>
                      </a:r>
                      <a:endParaRPr sz="1100" b="1" i="0" u="none" strike="noStrike" cap="none">
                        <a:solidFill>
                          <a:srgbClr val="000000"/>
                        </a:solidFill>
                        <a:latin typeface="Century Gothic"/>
                        <a:ea typeface="Century Gothic"/>
                        <a:cs typeface="Century Gothic"/>
                        <a:sym typeface="Century Gothic"/>
                      </a:endParaRPr>
                    </a:p>
                  </a:txBody>
                  <a:tcPr marL="4775" marR="4775" marT="4775" marB="0" anchor="ctr"/>
                </a:tc>
                <a:tc>
                  <a:txBody>
                    <a:bodyPr/>
                    <a:lstStyle/>
                    <a:p>
                      <a:pPr marL="0" marR="0" lvl="0" indent="0" algn="l" rtl="0">
                        <a:spcBef>
                          <a:spcPts val="0"/>
                        </a:spcBef>
                        <a:spcAft>
                          <a:spcPts val="0"/>
                        </a:spcAft>
                        <a:buNone/>
                      </a:pPr>
                      <a:r>
                        <a:rPr lang="en-US" sz="1100" u="none" strike="noStrike" cap="none">
                          <a:latin typeface="Century Gothic"/>
                          <a:ea typeface="Century Gothic"/>
                          <a:cs typeface="Century Gothic"/>
                          <a:sym typeface="Century Gothic"/>
                        </a:rPr>
                        <a:t>No. of Days</a:t>
                      </a:r>
                      <a:endParaRPr sz="1100" b="1" i="0" u="none" strike="noStrike" cap="none">
                        <a:solidFill>
                          <a:srgbClr val="000000"/>
                        </a:solidFill>
                        <a:latin typeface="Century Gothic"/>
                        <a:ea typeface="Century Gothic"/>
                        <a:cs typeface="Century Gothic"/>
                        <a:sym typeface="Century Gothic"/>
                      </a:endParaRPr>
                    </a:p>
                  </a:txBody>
                  <a:tcPr marL="4775" marR="4775" marT="4775" marB="0" anchor="ctr"/>
                </a:tc>
                <a:extLst>
                  <a:ext uri="{0D108BD9-81ED-4DB2-BD59-A6C34878D82A}">
                    <a16:rowId xmlns:a16="http://schemas.microsoft.com/office/drawing/2014/main" val="10000"/>
                  </a:ext>
                </a:extLst>
              </a:tr>
              <a:tr h="1665250">
                <a:tc>
                  <a:txBody>
                    <a:bodyPr/>
                    <a:lstStyle/>
                    <a:p>
                      <a:pPr marL="0" marR="0" lvl="0" indent="0" algn="l" rtl="0">
                        <a:spcBef>
                          <a:spcPts val="0"/>
                        </a:spcBef>
                        <a:spcAft>
                          <a:spcPts val="0"/>
                        </a:spcAft>
                        <a:buNone/>
                      </a:pPr>
                      <a:r>
                        <a:rPr lang="en-US" sz="1100" u="none" strike="noStrike" cap="none">
                          <a:latin typeface="Century Gothic"/>
                          <a:ea typeface="Century Gothic"/>
                          <a:cs typeface="Century Gothic"/>
                          <a:sym typeface="Century Gothic"/>
                        </a:rPr>
                        <a:t>Local18 - 300+ Districts</a:t>
                      </a:r>
                      <a:endParaRPr sz="1100" b="0" i="0" u="none" strike="noStrike" cap="none">
                        <a:solidFill>
                          <a:srgbClr val="000000"/>
                        </a:solidFill>
                        <a:latin typeface="Century Gothic"/>
                        <a:ea typeface="Century Gothic"/>
                        <a:cs typeface="Century Gothic"/>
                        <a:sym typeface="Century Gothic"/>
                      </a:endParaRPr>
                    </a:p>
                  </a:txBody>
                  <a:tcPr marL="4775" marR="4775" marT="4775" marB="0" anchor="ctr"/>
                </a:tc>
                <a:tc>
                  <a:txBody>
                    <a:bodyPr/>
                    <a:lstStyle/>
                    <a:p>
                      <a:pPr marL="0" marR="0" lvl="0" indent="0" algn="l" rtl="0">
                        <a:spcBef>
                          <a:spcPts val="0"/>
                        </a:spcBef>
                        <a:spcAft>
                          <a:spcPts val="0"/>
                        </a:spcAft>
                        <a:buNone/>
                      </a:pPr>
                      <a:r>
                        <a:rPr lang="en-US" sz="1100" u="none" strike="noStrike" cap="none">
                          <a:latin typeface="Century Gothic"/>
                          <a:ea typeface="Century Gothic"/>
                          <a:cs typeface="Century Gothic"/>
                          <a:sym typeface="Century Gothic"/>
                        </a:rPr>
                        <a:t>Web + Mobile</a:t>
                      </a:r>
                      <a:endParaRPr sz="1100" b="0" i="0" u="none" strike="noStrike" cap="none">
                        <a:solidFill>
                          <a:srgbClr val="000000"/>
                        </a:solidFill>
                        <a:latin typeface="Century Gothic"/>
                        <a:ea typeface="Century Gothic"/>
                        <a:cs typeface="Century Gothic"/>
                        <a:sym typeface="Century Gothic"/>
                      </a:endParaRPr>
                    </a:p>
                  </a:txBody>
                  <a:tcPr marL="4775" marR="4775" marT="4775" marB="0" anchor="ctr"/>
                </a:tc>
                <a:tc>
                  <a:txBody>
                    <a:bodyPr/>
                    <a:lstStyle/>
                    <a:p>
                      <a:pPr marL="0" marR="0" lvl="0" indent="0" algn="l" rtl="0">
                        <a:spcBef>
                          <a:spcPts val="0"/>
                        </a:spcBef>
                        <a:spcAft>
                          <a:spcPts val="0"/>
                        </a:spcAft>
                        <a:buNone/>
                      </a:pPr>
                      <a:r>
                        <a:rPr lang="en-US" sz="1100" u="none" strike="noStrike" cap="none">
                          <a:latin typeface="Century Gothic"/>
                          <a:ea typeface="Century Gothic"/>
                          <a:cs typeface="Century Gothic"/>
                          <a:sym typeface="Century Gothic"/>
                        </a:rPr>
                        <a:t>We will have Doctors give out tips around the topic </a:t>
                      </a:r>
                      <a:endParaRPr sz="1100" b="1" i="0" u="none" strike="noStrike" cap="none">
                        <a:solidFill>
                          <a:srgbClr val="000000"/>
                        </a:solidFill>
                        <a:latin typeface="Century Gothic"/>
                        <a:ea typeface="Century Gothic"/>
                        <a:cs typeface="Century Gothic"/>
                        <a:sym typeface="Century Gothic"/>
                      </a:endParaRPr>
                    </a:p>
                  </a:txBody>
                  <a:tcPr marL="4775" marR="4775" marT="4775" marB="0" anchor="ctr"/>
                </a:tc>
                <a:tc>
                  <a:txBody>
                    <a:bodyPr/>
                    <a:lstStyle/>
                    <a:p>
                      <a:pPr marL="0" marR="0" lvl="0" indent="0" algn="l" rtl="0">
                        <a:spcBef>
                          <a:spcPts val="0"/>
                        </a:spcBef>
                        <a:spcAft>
                          <a:spcPts val="0"/>
                        </a:spcAft>
                        <a:buNone/>
                      </a:pPr>
                      <a:r>
                        <a:rPr lang="en-US" sz="1100" u="none" strike="noStrike" cap="none">
                          <a:latin typeface="Century Gothic"/>
                          <a:ea typeface="Century Gothic"/>
                          <a:cs typeface="Century Gothic"/>
                          <a:sym typeface="Century Gothic"/>
                        </a:rPr>
                        <a:t>The videos as part of VOD content will be posted  on respective Local18 District Page + Local18 YouTube channel + Local18 Facebook Page </a:t>
                      </a:r>
                      <a:endParaRPr sz="1100" b="0" i="0" u="none" strike="noStrike" cap="none">
                        <a:solidFill>
                          <a:srgbClr val="000000"/>
                        </a:solidFill>
                        <a:latin typeface="Century Gothic"/>
                        <a:ea typeface="Century Gothic"/>
                        <a:cs typeface="Century Gothic"/>
                        <a:sym typeface="Century Gothic"/>
                      </a:endParaRPr>
                    </a:p>
                  </a:txBody>
                  <a:tcPr marL="4775" marR="4775" marT="4775" marB="0" anchor="ctr"/>
                </a:tc>
                <a:tc>
                  <a:txBody>
                    <a:bodyPr/>
                    <a:lstStyle/>
                    <a:p>
                      <a:pPr marL="0" marR="0" lvl="0" indent="0" algn="l" rtl="0">
                        <a:spcBef>
                          <a:spcPts val="0"/>
                        </a:spcBef>
                        <a:spcAft>
                          <a:spcPts val="0"/>
                        </a:spcAft>
                        <a:buNone/>
                      </a:pPr>
                      <a:r>
                        <a:rPr lang="en-US" sz="1100" b="0" i="0" u="none" strike="noStrike" cap="none">
                          <a:solidFill>
                            <a:srgbClr val="000000"/>
                          </a:solidFill>
                          <a:latin typeface="Century Gothic"/>
                          <a:ea typeface="Century Gothic"/>
                          <a:cs typeface="Century Gothic"/>
                          <a:sym typeface="Century Gothic"/>
                        </a:rPr>
                        <a:t>2 to 5 min videos    </a:t>
                      </a:r>
                      <a:endParaRPr/>
                    </a:p>
                  </a:txBody>
                  <a:tcPr marL="4775" marR="4775" marT="4775" marB="0" anchor="ctr"/>
                </a:tc>
                <a:tc>
                  <a:txBody>
                    <a:bodyPr/>
                    <a:lstStyle/>
                    <a:p>
                      <a:pPr marL="0" marR="0" lvl="0" indent="0" algn="l" rtl="0">
                        <a:spcBef>
                          <a:spcPts val="0"/>
                        </a:spcBef>
                        <a:spcAft>
                          <a:spcPts val="0"/>
                        </a:spcAft>
                        <a:buNone/>
                      </a:pPr>
                      <a:r>
                        <a:rPr lang="en-US" sz="1100" u="none" strike="noStrike" cap="none">
                          <a:latin typeface="Century Gothic"/>
                          <a:ea typeface="Century Gothic"/>
                          <a:cs typeface="Century Gothic"/>
                          <a:sym typeface="Century Gothic"/>
                        </a:rPr>
                        <a:t>6-8 Months</a:t>
                      </a:r>
                      <a:endParaRPr sz="1100" b="0" i="0" u="none" strike="noStrike" cap="none">
                        <a:solidFill>
                          <a:srgbClr val="000000"/>
                        </a:solidFill>
                        <a:latin typeface="Century Gothic"/>
                        <a:ea typeface="Century Gothic"/>
                        <a:cs typeface="Century Gothic"/>
                        <a:sym typeface="Century Gothic"/>
                      </a:endParaRPr>
                    </a:p>
                  </a:txBody>
                  <a:tcPr marL="4775" marR="4775" marT="4775" marB="0" anchor="ctr"/>
                </a:tc>
                <a:extLst>
                  <a:ext uri="{0D108BD9-81ED-4DB2-BD59-A6C34878D82A}">
                    <a16:rowId xmlns:a16="http://schemas.microsoft.com/office/drawing/2014/main" val="10001"/>
                  </a:ext>
                </a:extLst>
              </a:tr>
            </a:tbl>
          </a:graphicData>
        </a:graphic>
      </p:graphicFrame>
      <p:sp>
        <p:nvSpPr>
          <p:cNvPr id="238" name="Google Shape;238;p10"/>
          <p:cNvSpPr txBox="1"/>
          <p:nvPr/>
        </p:nvSpPr>
        <p:spPr>
          <a:xfrm>
            <a:off x="889031" y="1331248"/>
            <a:ext cx="9753145"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chemeClr val="dk1"/>
                </a:solidFill>
                <a:latin typeface="Century Gothic"/>
                <a:ea typeface="Century Gothic"/>
                <a:cs typeface="Century Gothic"/>
                <a:sym typeface="Century Gothic"/>
              </a:rPr>
              <a:t>News18 Local</a:t>
            </a:r>
            <a:endParaRPr/>
          </a:p>
          <a:p>
            <a:pPr marL="0" marR="0" lvl="0" indent="0" algn="l" rtl="0">
              <a:spcBef>
                <a:spcPts val="0"/>
              </a:spcBef>
              <a:spcAft>
                <a:spcPts val="0"/>
              </a:spcAft>
              <a:buNone/>
            </a:pPr>
            <a:endParaRPr sz="1800" b="1" i="0" u="sng">
              <a:solidFill>
                <a:srgbClr val="0A1F41"/>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endParaRPr>
          </a:p>
          <a:p>
            <a:pPr marL="0" marR="0" lvl="0" indent="0" algn="l" rtl="0">
              <a:spcBef>
                <a:spcPts val="0"/>
              </a:spcBef>
              <a:spcAft>
                <a:spcPts val="0"/>
              </a:spcAft>
              <a:buNone/>
            </a:pPr>
            <a:r>
              <a:rPr lang="en-US" sz="1800" b="1" i="0" u="sng">
                <a:solidFill>
                  <a:srgbClr val="0A1F41"/>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https://www.news18.com/news18local/</a:t>
            </a:r>
            <a:r>
              <a:rPr lang="en-US" sz="1800" b="1" i="0">
                <a:solidFill>
                  <a:srgbClr val="0A1F41"/>
                </a:solidFill>
                <a:latin typeface="Century Gothic"/>
                <a:ea typeface="Century Gothic"/>
                <a:cs typeface="Century Gothic"/>
                <a:sym typeface="Century Gothic"/>
              </a:rPr>
              <a:t> </a:t>
            </a:r>
            <a:endParaRPr/>
          </a:p>
          <a:p>
            <a:pPr marL="0" marR="0" lvl="0" indent="0" algn="l" rtl="0">
              <a:spcBef>
                <a:spcPts val="0"/>
              </a:spcBef>
              <a:spcAft>
                <a:spcPts val="0"/>
              </a:spcAft>
              <a:buNone/>
            </a:pPr>
            <a:endParaRPr sz="1800" b="1" i="0">
              <a:solidFill>
                <a:srgbClr val="0A1F41"/>
              </a:solidFill>
              <a:latin typeface="Century Gothic"/>
              <a:ea typeface="Century Gothic"/>
              <a:cs typeface="Century Gothic"/>
              <a:sym typeface="Century Gothic"/>
            </a:endParaRPr>
          </a:p>
          <a:p>
            <a:pPr marL="0" marR="0" lvl="0" indent="0" algn="l" rtl="0">
              <a:spcBef>
                <a:spcPts val="0"/>
              </a:spcBef>
              <a:spcAft>
                <a:spcPts val="0"/>
              </a:spcAft>
              <a:buNone/>
            </a:pPr>
            <a:r>
              <a:rPr lang="en-US" sz="1800" b="1" i="0">
                <a:solidFill>
                  <a:schemeClr val="dk1"/>
                </a:solidFill>
                <a:latin typeface="Century Gothic"/>
                <a:ea typeface="Century Gothic"/>
                <a:cs typeface="Century Gothic"/>
                <a:sym typeface="Century Gothic"/>
              </a:rPr>
              <a:t>Reliable and Accurate News from your district</a:t>
            </a:r>
            <a:endParaRPr/>
          </a:p>
          <a:p>
            <a:pPr marL="0" marR="0" lvl="0" indent="0" algn="ctr" rtl="0">
              <a:spcBef>
                <a:spcPts val="0"/>
              </a:spcBef>
              <a:spcAft>
                <a:spcPts val="0"/>
              </a:spcAft>
              <a:buNone/>
            </a:pPr>
            <a:r>
              <a:rPr lang="en-US" sz="1800" b="0" i="0">
                <a:solidFill>
                  <a:srgbClr val="969696"/>
                </a:solidFill>
                <a:latin typeface="Century Gothic"/>
                <a:ea typeface="Century Gothic"/>
                <a:cs typeface="Century Gothic"/>
                <a:sym typeface="Century Gothic"/>
              </a:rPr>
              <a:t>News from your city. News from your village. News from your locality. News from your lanes. News from all around you. News that concerns you. We are vocal about all the news that connects with you. This is News18 Local.</a:t>
            </a:r>
            <a:endParaRPr/>
          </a:p>
        </p:txBody>
      </p:sp>
      <p:pic>
        <p:nvPicPr>
          <p:cNvPr id="239" name="Google Shape;239;p10"/>
          <p:cNvPicPr preferRelativeResize="0"/>
          <p:nvPr/>
        </p:nvPicPr>
        <p:blipFill rotWithShape="1">
          <a:blip r:embed="rId4">
            <a:alphaModFix/>
          </a:blip>
          <a:srcRect/>
          <a:stretch/>
        </p:blipFill>
        <p:spPr>
          <a:xfrm>
            <a:off x="10003812" y="5927648"/>
            <a:ext cx="1845960" cy="8498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11"/>
          <p:cNvPicPr preferRelativeResize="0"/>
          <p:nvPr/>
        </p:nvPicPr>
        <p:blipFill rotWithShape="1">
          <a:blip r:embed="rId3">
            <a:alphaModFix/>
          </a:blip>
          <a:srcRect/>
          <a:stretch/>
        </p:blipFill>
        <p:spPr>
          <a:xfrm>
            <a:off x="6721813" y="658777"/>
            <a:ext cx="4014424" cy="4265579"/>
          </a:xfrm>
          <a:prstGeom prst="rect">
            <a:avLst/>
          </a:prstGeom>
          <a:noFill/>
          <a:ln>
            <a:noFill/>
          </a:ln>
        </p:spPr>
      </p:pic>
      <p:pic>
        <p:nvPicPr>
          <p:cNvPr id="245" name="Google Shape;245;p11">
            <a:hlinkClick r:id="rId4"/>
          </p:cNvPr>
          <p:cNvPicPr preferRelativeResize="0"/>
          <p:nvPr/>
        </p:nvPicPr>
        <p:blipFill rotWithShape="1">
          <a:blip r:embed="rId5">
            <a:alphaModFix/>
          </a:blip>
          <a:srcRect/>
          <a:stretch/>
        </p:blipFill>
        <p:spPr>
          <a:xfrm>
            <a:off x="203881" y="-48639"/>
            <a:ext cx="5399048" cy="1950801"/>
          </a:xfrm>
          <a:prstGeom prst="rect">
            <a:avLst/>
          </a:prstGeom>
          <a:noFill/>
          <a:ln>
            <a:noFill/>
          </a:ln>
        </p:spPr>
      </p:pic>
      <p:pic>
        <p:nvPicPr>
          <p:cNvPr id="246" name="Google Shape;246;p11"/>
          <p:cNvPicPr preferRelativeResize="0"/>
          <p:nvPr/>
        </p:nvPicPr>
        <p:blipFill rotWithShape="1">
          <a:blip r:embed="rId6">
            <a:alphaModFix/>
          </a:blip>
          <a:srcRect/>
          <a:stretch/>
        </p:blipFill>
        <p:spPr>
          <a:xfrm>
            <a:off x="1917351" y="5279416"/>
            <a:ext cx="7886507" cy="1468687"/>
          </a:xfrm>
          <a:prstGeom prst="rect">
            <a:avLst/>
          </a:prstGeom>
          <a:noFill/>
          <a:ln>
            <a:noFill/>
          </a:ln>
        </p:spPr>
      </p:pic>
      <p:pic>
        <p:nvPicPr>
          <p:cNvPr id="247" name="Google Shape;247;p11"/>
          <p:cNvPicPr preferRelativeResize="0"/>
          <p:nvPr/>
        </p:nvPicPr>
        <p:blipFill rotWithShape="1">
          <a:blip r:embed="rId7">
            <a:alphaModFix/>
          </a:blip>
          <a:srcRect/>
          <a:stretch/>
        </p:blipFill>
        <p:spPr>
          <a:xfrm>
            <a:off x="761450" y="2178995"/>
            <a:ext cx="2886422" cy="2043173"/>
          </a:xfrm>
          <a:prstGeom prst="rect">
            <a:avLst/>
          </a:prstGeom>
          <a:noFill/>
          <a:ln>
            <a:noFill/>
          </a:ln>
        </p:spPr>
      </p:pic>
      <p:pic>
        <p:nvPicPr>
          <p:cNvPr id="248" name="Google Shape;248;p11"/>
          <p:cNvPicPr preferRelativeResize="0"/>
          <p:nvPr/>
        </p:nvPicPr>
        <p:blipFill rotWithShape="1">
          <a:blip r:embed="rId8">
            <a:alphaModFix/>
          </a:blip>
          <a:srcRect/>
          <a:stretch/>
        </p:blipFill>
        <p:spPr>
          <a:xfrm>
            <a:off x="3769469" y="2081719"/>
            <a:ext cx="2952344" cy="2140449"/>
          </a:xfrm>
          <a:prstGeom prst="rect">
            <a:avLst/>
          </a:prstGeom>
          <a:noFill/>
          <a:ln>
            <a:noFill/>
          </a:ln>
        </p:spPr>
      </p:pic>
      <p:pic>
        <p:nvPicPr>
          <p:cNvPr id="249" name="Google Shape;249;p11"/>
          <p:cNvPicPr preferRelativeResize="0"/>
          <p:nvPr/>
        </p:nvPicPr>
        <p:blipFill rotWithShape="1">
          <a:blip r:embed="rId9">
            <a:alphaModFix/>
          </a:blip>
          <a:srcRect/>
          <a:stretch/>
        </p:blipFill>
        <p:spPr>
          <a:xfrm>
            <a:off x="9800149" y="5890876"/>
            <a:ext cx="1845960" cy="84983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2"/>
          <p:cNvSpPr txBox="1">
            <a:spLocks noGrp="1"/>
          </p:cNvSpPr>
          <p:nvPr>
            <p:ph type="title"/>
          </p:nvPr>
        </p:nvSpPr>
        <p:spPr>
          <a:xfrm>
            <a:off x="1353682" y="408061"/>
            <a:ext cx="9404723" cy="140053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TV Campaign </a:t>
            </a:r>
            <a:endParaRPr/>
          </a:p>
        </p:txBody>
      </p:sp>
      <p:sp>
        <p:nvSpPr>
          <p:cNvPr id="255" name="Google Shape;255;p12"/>
          <p:cNvSpPr txBox="1">
            <a:spLocks noGrp="1"/>
          </p:cNvSpPr>
          <p:nvPr>
            <p:ph type="body" idx="1"/>
          </p:nvPr>
        </p:nvSpPr>
        <p:spPr>
          <a:xfrm>
            <a:off x="875201" y="1516694"/>
            <a:ext cx="9292467" cy="4915956"/>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Doctor Visibility on Television</a:t>
            </a:r>
            <a:endParaRPr/>
          </a:p>
          <a:p>
            <a:pPr marL="182880" lvl="0" indent="-182880" algn="l" rtl="0">
              <a:lnSpc>
                <a:spcPct val="100000"/>
              </a:lnSpc>
              <a:spcBef>
                <a:spcPts val="900"/>
              </a:spcBef>
              <a:spcAft>
                <a:spcPts val="0"/>
              </a:spcAft>
              <a:buSzPts val="1800"/>
              <a:buChar char="◦"/>
            </a:pPr>
            <a:r>
              <a:rPr lang="en-US"/>
              <a:t> What We Do:	</a:t>
            </a:r>
            <a:endParaRPr/>
          </a:p>
          <a:p>
            <a:pPr marL="457200" lvl="1" indent="0" algn="l" rtl="0">
              <a:lnSpc>
                <a:spcPct val="100000"/>
              </a:lnSpc>
              <a:spcBef>
                <a:spcPts val="500"/>
              </a:spcBef>
              <a:spcAft>
                <a:spcPts val="0"/>
              </a:spcAft>
              <a:buSzPts val="1600"/>
              <a:buNone/>
            </a:pPr>
            <a:r>
              <a:rPr lang="en-US"/>
              <a:t>	•	Feature doctors on national &amp; regional TV	</a:t>
            </a:r>
            <a:endParaRPr/>
          </a:p>
          <a:p>
            <a:pPr marL="457200" lvl="1" indent="0" algn="l" rtl="0">
              <a:lnSpc>
                <a:spcPct val="100000"/>
              </a:lnSpc>
              <a:spcBef>
                <a:spcPts val="500"/>
              </a:spcBef>
              <a:spcAft>
                <a:spcPts val="0"/>
              </a:spcAft>
              <a:buSzPts val="1600"/>
              <a:buNone/>
            </a:pPr>
            <a:r>
              <a:rPr lang="en-US"/>
              <a:t>	•	Leverage health days for credible expert bytes	</a:t>
            </a:r>
            <a:endParaRPr/>
          </a:p>
          <a:p>
            <a:pPr marL="457200" lvl="1" indent="0" algn="l" rtl="0">
              <a:lnSpc>
                <a:spcPct val="100000"/>
              </a:lnSpc>
              <a:spcBef>
                <a:spcPts val="500"/>
              </a:spcBef>
              <a:spcAft>
                <a:spcPts val="0"/>
              </a:spcAft>
              <a:buSzPts val="1600"/>
              <a:buNone/>
            </a:pPr>
            <a:r>
              <a:rPr lang="en-US"/>
              <a:t>	•	Drive patient awareness through impactful storytelling</a:t>
            </a:r>
            <a:endParaRPr/>
          </a:p>
          <a:p>
            <a:pPr marL="457200" lvl="1" indent="-81279" algn="l" rtl="0">
              <a:lnSpc>
                <a:spcPct val="100000"/>
              </a:lnSpc>
              <a:spcBef>
                <a:spcPts val="500"/>
              </a:spcBef>
              <a:spcAft>
                <a:spcPts val="0"/>
              </a:spcAft>
              <a:buSzPts val="1600"/>
              <a:buNone/>
            </a:pPr>
            <a:endParaRPr/>
          </a:p>
          <a:p>
            <a:pPr marL="457200" lvl="1" indent="0" algn="l" rtl="0">
              <a:lnSpc>
                <a:spcPct val="100000"/>
              </a:lnSpc>
              <a:spcBef>
                <a:spcPts val="500"/>
              </a:spcBef>
              <a:spcAft>
                <a:spcPts val="0"/>
              </a:spcAft>
              <a:buSzPts val="1600"/>
              <a:buNone/>
            </a:pPr>
            <a:r>
              <a:rPr lang="en-US"/>
              <a:t> How We Help:	</a:t>
            </a:r>
            <a:endParaRPr/>
          </a:p>
          <a:p>
            <a:pPr marL="457200" lvl="1" indent="0" algn="l" rtl="0">
              <a:lnSpc>
                <a:spcPct val="100000"/>
              </a:lnSpc>
              <a:spcBef>
                <a:spcPts val="500"/>
              </a:spcBef>
              <a:spcAft>
                <a:spcPts val="0"/>
              </a:spcAft>
              <a:buSzPts val="1600"/>
              <a:buNone/>
            </a:pPr>
            <a:r>
              <a:rPr lang="en-US"/>
              <a:t>	•	End-to-end support: scripting, shooting, editing	</a:t>
            </a:r>
            <a:endParaRPr/>
          </a:p>
          <a:p>
            <a:pPr marL="457200" lvl="1" indent="0" algn="l" rtl="0">
              <a:lnSpc>
                <a:spcPct val="100000"/>
              </a:lnSpc>
              <a:spcBef>
                <a:spcPts val="500"/>
              </a:spcBef>
              <a:spcAft>
                <a:spcPts val="0"/>
              </a:spcAft>
              <a:buSzPts val="1600"/>
              <a:buNone/>
            </a:pPr>
            <a:r>
              <a:rPr lang="en-US"/>
              <a:t>	•	Broadcast-quality content across languages	</a:t>
            </a:r>
            <a:endParaRPr/>
          </a:p>
          <a:p>
            <a:pPr marL="457200" lvl="1" indent="0" algn="l" rtl="0">
              <a:lnSpc>
                <a:spcPct val="100000"/>
              </a:lnSpc>
              <a:spcBef>
                <a:spcPts val="500"/>
              </a:spcBef>
              <a:spcAft>
                <a:spcPts val="0"/>
              </a:spcAft>
              <a:buSzPts val="1600"/>
              <a:buNone/>
            </a:pPr>
            <a:r>
              <a:rPr lang="en-US"/>
              <a:t>	•	Position doctors as trusted, visible healthcare voices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3"/>
          <p:cNvSpPr txBox="1"/>
          <p:nvPr/>
        </p:nvSpPr>
        <p:spPr>
          <a:xfrm>
            <a:off x="824749" y="264213"/>
            <a:ext cx="10671048" cy="76809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sz="4400">
                <a:solidFill>
                  <a:schemeClr val="dk1"/>
                </a:solidFill>
                <a:latin typeface="Century Gothic"/>
                <a:ea typeface="Century Gothic"/>
                <a:cs typeface="Century Gothic"/>
                <a:sym typeface="Century Gothic"/>
              </a:rPr>
              <a:t>Formats TV</a:t>
            </a:r>
            <a:endParaRPr sz="4400">
              <a:solidFill>
                <a:schemeClr val="dk1"/>
              </a:solidFill>
              <a:latin typeface="Century Gothic"/>
              <a:ea typeface="Century Gothic"/>
              <a:cs typeface="Century Gothic"/>
              <a:sym typeface="Century Gothic"/>
            </a:endParaRPr>
          </a:p>
        </p:txBody>
      </p:sp>
      <p:sp>
        <p:nvSpPr>
          <p:cNvPr id="261" name="Google Shape;261;p13"/>
          <p:cNvSpPr txBox="1"/>
          <p:nvPr/>
        </p:nvSpPr>
        <p:spPr>
          <a:xfrm>
            <a:off x="9050405" y="3644938"/>
            <a:ext cx="2839339" cy="2105874"/>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90000"/>
              </a:lnSpc>
              <a:spcBef>
                <a:spcPts val="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30-minute prime time with lead anchor </a:t>
            </a:r>
            <a:endParaRPr/>
          </a:p>
          <a:p>
            <a:pPr marL="285750" marR="0" lvl="0" indent="-285750" algn="just" rtl="0">
              <a:lnSpc>
                <a:spcPct val="90000"/>
              </a:lnSpc>
              <a:spcBef>
                <a:spcPts val="100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Factoids </a:t>
            </a:r>
            <a:endParaRPr/>
          </a:p>
          <a:p>
            <a:pPr marL="285750" marR="0" lvl="0" indent="-285750" algn="just" rtl="0">
              <a:lnSpc>
                <a:spcPct val="90000"/>
              </a:lnSpc>
              <a:spcBef>
                <a:spcPts val="100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Aston Bands And L Bands </a:t>
            </a:r>
            <a:endParaRPr/>
          </a:p>
          <a:p>
            <a:pPr marL="285750" marR="0" lvl="0" indent="-285750" algn="just" rtl="0">
              <a:lnSpc>
                <a:spcPct val="90000"/>
              </a:lnSpc>
              <a:spcBef>
                <a:spcPts val="100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News feature integration </a:t>
            </a:r>
            <a:endParaRPr/>
          </a:p>
          <a:p>
            <a:pPr marL="285750" marR="0" lvl="0" indent="-285750" algn="just" rtl="0">
              <a:lnSpc>
                <a:spcPct val="90000"/>
              </a:lnSpc>
              <a:spcBef>
                <a:spcPts val="100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Visibility across the week </a:t>
            </a:r>
            <a:endParaRPr/>
          </a:p>
          <a:p>
            <a:pPr marL="285750" marR="0" lvl="0" indent="-285750" algn="just" rtl="0">
              <a:lnSpc>
                <a:spcPct val="90000"/>
              </a:lnSpc>
              <a:spcBef>
                <a:spcPts val="100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Effective to celebrate  specific health days/weeks  </a:t>
            </a:r>
            <a:endParaRPr/>
          </a:p>
          <a:p>
            <a:pPr marL="285750" marR="0" lvl="0" indent="-285750" algn="just" rtl="0">
              <a:lnSpc>
                <a:spcPct val="90000"/>
              </a:lnSpc>
              <a:spcBef>
                <a:spcPts val="100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Integrating Business heads from the company also is possible </a:t>
            </a:r>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entury Gothic"/>
              <a:ea typeface="Century Gothic"/>
              <a:cs typeface="Century Gothic"/>
              <a:sym typeface="Century Gothic"/>
            </a:endParaRPr>
          </a:p>
        </p:txBody>
      </p:sp>
      <p:pic>
        <p:nvPicPr>
          <p:cNvPr id="262" name="Google Shape;262;p13" title="Live Well With Diabetes"/>
          <p:cNvPicPr preferRelativeResize="0"/>
          <p:nvPr/>
        </p:nvPicPr>
        <p:blipFill rotWithShape="1">
          <a:blip r:embed="rId4">
            <a:alphaModFix/>
          </a:blip>
          <a:srcRect/>
          <a:stretch/>
        </p:blipFill>
        <p:spPr>
          <a:xfrm>
            <a:off x="6130802" y="1258375"/>
            <a:ext cx="2854272" cy="1611403"/>
          </a:xfrm>
          <a:prstGeom prst="rect">
            <a:avLst/>
          </a:prstGeom>
          <a:noFill/>
          <a:ln>
            <a:noFill/>
          </a:ln>
        </p:spPr>
      </p:pic>
      <p:pic>
        <p:nvPicPr>
          <p:cNvPr id="263" name="Google Shape;263;p13" title="Dr Gurinder Bedi"/>
          <p:cNvPicPr preferRelativeResize="0"/>
          <p:nvPr/>
        </p:nvPicPr>
        <p:blipFill rotWithShape="1">
          <a:blip r:embed="rId5">
            <a:alphaModFix/>
          </a:blip>
          <a:srcRect/>
          <a:stretch/>
        </p:blipFill>
        <p:spPr>
          <a:xfrm>
            <a:off x="349631" y="1258377"/>
            <a:ext cx="3029447" cy="1611403"/>
          </a:xfrm>
          <a:prstGeom prst="rect">
            <a:avLst/>
          </a:prstGeom>
          <a:noFill/>
          <a:ln>
            <a:noFill/>
          </a:ln>
        </p:spPr>
      </p:pic>
      <p:pic>
        <p:nvPicPr>
          <p:cNvPr id="264" name="Google Shape;264;p13" title="LIVE WELL WITH DIABETES EP1"/>
          <p:cNvPicPr preferRelativeResize="0"/>
          <p:nvPr/>
        </p:nvPicPr>
        <p:blipFill rotWithShape="1">
          <a:blip r:embed="rId6">
            <a:alphaModFix/>
          </a:blip>
          <a:srcRect/>
          <a:stretch/>
        </p:blipFill>
        <p:spPr>
          <a:xfrm>
            <a:off x="3387318" y="1238703"/>
            <a:ext cx="2735244" cy="1611403"/>
          </a:xfrm>
          <a:prstGeom prst="rect">
            <a:avLst/>
          </a:prstGeom>
          <a:noFill/>
          <a:ln>
            <a:noFill/>
          </a:ln>
        </p:spPr>
      </p:pic>
      <p:graphicFrame>
        <p:nvGraphicFramePr>
          <p:cNvPr id="265" name="Google Shape;265;p13"/>
          <p:cNvGraphicFramePr/>
          <p:nvPr/>
        </p:nvGraphicFramePr>
        <p:xfrm>
          <a:off x="8997374" y="1297399"/>
          <a:ext cx="2592376" cy="1611403"/>
        </p:xfrm>
        <a:graphic>
          <a:graphicData uri="http://schemas.openxmlformats.org/presentationml/2006/ole">
            <mc:AlternateContent xmlns:mc="http://schemas.openxmlformats.org/markup-compatibility/2006">
              <mc:Choice xmlns:v="urn:schemas-microsoft-com:vml" Requires="v">
                <p:oleObj spid="_x0000_s1028" r:id="rId7" imgW="2592376" imgH="1611403" progId="PBrush">
                  <p:embed/>
                </p:oleObj>
              </mc:Choice>
              <mc:Fallback>
                <p:oleObj r:id="rId7" imgW="2592376" imgH="1611403" progId="PBrush">
                  <p:embed/>
                  <p:pic>
                    <p:nvPicPr>
                      <p:cNvPr id="265" name="Google Shape;265;p13"/>
                      <p:cNvPicPr preferRelativeResize="0"/>
                      <p:nvPr/>
                    </p:nvPicPr>
                    <p:blipFill rotWithShape="1">
                      <a:blip r:embed="rId8">
                        <a:alphaModFix/>
                      </a:blip>
                      <a:srcRect/>
                      <a:stretch/>
                    </p:blipFill>
                    <p:spPr>
                      <a:xfrm>
                        <a:off x="8997374" y="1297399"/>
                        <a:ext cx="2592376" cy="1611403"/>
                      </a:xfrm>
                      <a:prstGeom prst="rect">
                        <a:avLst/>
                      </a:prstGeom>
                      <a:noFill/>
                      <a:ln>
                        <a:noFill/>
                      </a:ln>
                    </p:spPr>
                  </p:pic>
                </p:oleObj>
              </mc:Fallback>
            </mc:AlternateContent>
          </a:graphicData>
        </a:graphic>
      </p:graphicFrame>
      <p:sp>
        <p:nvSpPr>
          <p:cNvPr id="266" name="Google Shape;266;p13"/>
          <p:cNvSpPr txBox="1"/>
          <p:nvPr/>
        </p:nvSpPr>
        <p:spPr>
          <a:xfrm>
            <a:off x="206058" y="2478606"/>
            <a:ext cx="3328416" cy="4047214"/>
          </a:xfrm>
          <a:prstGeom prst="rect">
            <a:avLst/>
          </a:prstGeom>
          <a:noFill/>
          <a:ln>
            <a:noFill/>
          </a:ln>
        </p:spPr>
        <p:txBody>
          <a:bodyPr spcFirstLastPara="1" wrap="square" lIns="91425" tIns="45700" rIns="91425" bIns="45700" anchor="t" anchorCtr="0">
            <a:noAutofit/>
          </a:bodyPr>
          <a:lstStyle/>
          <a:p>
            <a:pPr marL="347472" marR="0" lvl="0" indent="-169672" algn="l" rtl="0">
              <a:lnSpc>
                <a:spcPct val="100000"/>
              </a:lnSpc>
              <a:spcBef>
                <a:spcPts val="0"/>
              </a:spcBef>
              <a:spcAft>
                <a:spcPts val="0"/>
              </a:spcAft>
              <a:buClr>
                <a:schemeClr val="accent6"/>
              </a:buClr>
              <a:buSzPts val="2800"/>
              <a:buFont typeface="Arial"/>
              <a:buNone/>
            </a:pPr>
            <a:endParaRPr sz="2800">
              <a:solidFill>
                <a:schemeClr val="accent6"/>
              </a:solidFill>
              <a:latin typeface="Century Gothic"/>
              <a:ea typeface="Century Gothic"/>
              <a:cs typeface="Century Gothic"/>
              <a:sym typeface="Century Gothic"/>
            </a:endParaRPr>
          </a:p>
          <a:p>
            <a:pPr marL="347472" marR="0" lvl="0" indent="-347472" algn="l" rtl="0">
              <a:lnSpc>
                <a:spcPct val="100000"/>
              </a:lnSpc>
              <a:spcBef>
                <a:spcPts val="360"/>
              </a:spcBef>
              <a:spcAft>
                <a:spcPts val="0"/>
              </a:spcAft>
              <a:buClr>
                <a:schemeClr val="dk1"/>
              </a:buClr>
              <a:buSzPts val="2400"/>
              <a:buFont typeface="Arial"/>
              <a:buChar char="•"/>
            </a:pPr>
            <a:r>
              <a:rPr lang="en-US" sz="2400">
                <a:solidFill>
                  <a:schemeClr val="dk1"/>
                </a:solidFill>
                <a:latin typeface="Century Gothic"/>
                <a:ea typeface="Century Gothic"/>
                <a:cs typeface="Century Gothic"/>
                <a:sym typeface="Century Gothic"/>
              </a:rPr>
              <a:t>Short Health Byte </a:t>
            </a:r>
            <a:endParaRPr/>
          </a:p>
        </p:txBody>
      </p:sp>
      <p:sp>
        <p:nvSpPr>
          <p:cNvPr id="267" name="Google Shape;267;p13"/>
          <p:cNvSpPr txBox="1"/>
          <p:nvPr/>
        </p:nvSpPr>
        <p:spPr>
          <a:xfrm>
            <a:off x="212076" y="3194395"/>
            <a:ext cx="2892909" cy="1876506"/>
          </a:xfrm>
          <a:prstGeom prst="rect">
            <a:avLst/>
          </a:prstGeom>
          <a:noFill/>
          <a:ln>
            <a:noFill/>
          </a:ln>
        </p:spPr>
        <p:txBody>
          <a:bodyPr spcFirstLastPara="1" wrap="square" lIns="91425" tIns="45700" rIns="91425" bIns="45700" anchor="t" anchorCtr="0">
            <a:noAutofit/>
          </a:bodyPr>
          <a:lstStyle/>
          <a:p>
            <a:pPr marL="228600" marR="0" lvl="0" indent="-50800" algn="just" rtl="0">
              <a:lnSpc>
                <a:spcPct val="90000"/>
              </a:lnSpc>
              <a:spcBef>
                <a:spcPts val="0"/>
              </a:spcBef>
              <a:spcAft>
                <a:spcPts val="0"/>
              </a:spcAft>
              <a:buClr>
                <a:schemeClr val="dk1"/>
              </a:buClr>
              <a:buSzPts val="2800"/>
              <a:buFont typeface="Arial"/>
              <a:buNone/>
            </a:pPr>
            <a:endParaRPr sz="2800">
              <a:solidFill>
                <a:schemeClr val="dk1"/>
              </a:solidFill>
              <a:latin typeface="Century Gothic"/>
              <a:ea typeface="Century Gothic"/>
              <a:cs typeface="Century Gothic"/>
              <a:sym typeface="Century Gothic"/>
            </a:endParaRPr>
          </a:p>
          <a:p>
            <a:pPr marL="285750" marR="0" lvl="0" indent="-285750" algn="just" rtl="0">
              <a:lnSpc>
                <a:spcPct val="90000"/>
              </a:lnSpc>
              <a:spcBef>
                <a:spcPts val="100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60 secs to 120 secs videos featuring doctors </a:t>
            </a:r>
            <a:endParaRPr/>
          </a:p>
          <a:p>
            <a:pPr marL="285750" marR="0" lvl="0" indent="-285750" algn="just" rtl="0">
              <a:lnSpc>
                <a:spcPct val="90000"/>
              </a:lnSpc>
              <a:spcBef>
                <a:spcPts val="100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 A Large Number of Doctors  can be effectively  covered </a:t>
            </a:r>
            <a:endParaRPr/>
          </a:p>
          <a:p>
            <a:pPr marL="285750" marR="0" lvl="0" indent="-285750" algn="just" rtl="0">
              <a:lnSpc>
                <a:spcPct val="90000"/>
              </a:lnSpc>
              <a:spcBef>
                <a:spcPts val="100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Language bifurcation possible </a:t>
            </a:r>
            <a:endParaRPr/>
          </a:p>
          <a:p>
            <a:pPr marL="285750" marR="0" lvl="0" indent="-285750" algn="just" rtl="0">
              <a:lnSpc>
                <a:spcPct val="90000"/>
              </a:lnSpc>
              <a:spcBef>
                <a:spcPts val="100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Effective visibility when use across channels on health days </a:t>
            </a:r>
            <a:endParaRPr/>
          </a:p>
          <a:p>
            <a:pPr marL="0" marR="0" lvl="0" indent="0" algn="l" rtl="0">
              <a:lnSpc>
                <a:spcPct val="90000"/>
              </a:lnSpc>
              <a:spcBef>
                <a:spcPts val="1000"/>
              </a:spcBef>
              <a:spcAft>
                <a:spcPts val="0"/>
              </a:spcAft>
              <a:buClr>
                <a:schemeClr val="dk1"/>
              </a:buClr>
              <a:buSzPts val="2800"/>
              <a:buFont typeface="Arial"/>
              <a:buNone/>
            </a:pPr>
            <a:endParaRPr sz="2800">
              <a:solidFill>
                <a:schemeClr val="dk1"/>
              </a:solidFill>
              <a:latin typeface="Century Gothic"/>
              <a:ea typeface="Century Gothic"/>
              <a:cs typeface="Century Gothic"/>
              <a:sym typeface="Century Gothic"/>
            </a:endParaRPr>
          </a:p>
        </p:txBody>
      </p:sp>
      <p:sp>
        <p:nvSpPr>
          <p:cNvPr id="268" name="Google Shape;268;p13"/>
          <p:cNvSpPr txBox="1"/>
          <p:nvPr/>
        </p:nvSpPr>
        <p:spPr>
          <a:xfrm>
            <a:off x="3454842" y="3748826"/>
            <a:ext cx="2520563" cy="28931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3 to 4 Doctors per discussion </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Shoots Done in Studio setup</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Promos announcing the program one week prior featuring the doctor </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Brand can take ownership of the segment </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Multi Language possible</a:t>
            </a:r>
            <a:endParaRPr/>
          </a:p>
        </p:txBody>
      </p:sp>
      <p:sp>
        <p:nvSpPr>
          <p:cNvPr id="269" name="Google Shape;269;p13"/>
          <p:cNvSpPr txBox="1"/>
          <p:nvPr/>
        </p:nvSpPr>
        <p:spPr>
          <a:xfrm>
            <a:off x="3649768" y="2886153"/>
            <a:ext cx="2202511"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entury Gothic"/>
                <a:ea typeface="Century Gothic"/>
                <a:cs typeface="Century Gothic"/>
                <a:sym typeface="Century Gothic"/>
              </a:rPr>
              <a:t>22 Min Panel </a:t>
            </a:r>
            <a:endParaRPr/>
          </a:p>
          <a:p>
            <a:pPr marL="0" marR="0" lvl="0" indent="0" algn="l" rtl="0">
              <a:spcBef>
                <a:spcPts val="0"/>
              </a:spcBef>
              <a:spcAft>
                <a:spcPts val="0"/>
              </a:spcAft>
              <a:buNone/>
            </a:pPr>
            <a:r>
              <a:rPr lang="en-US" sz="2400">
                <a:solidFill>
                  <a:schemeClr val="dk1"/>
                </a:solidFill>
                <a:latin typeface="Century Gothic"/>
                <a:ea typeface="Century Gothic"/>
                <a:cs typeface="Century Gothic"/>
                <a:sym typeface="Century Gothic"/>
              </a:rPr>
              <a:t>Discussion</a:t>
            </a:r>
            <a:endParaRPr sz="2400">
              <a:solidFill>
                <a:schemeClr val="dk1"/>
              </a:solidFill>
              <a:latin typeface="Century Gothic"/>
              <a:ea typeface="Century Gothic"/>
              <a:cs typeface="Century Gothic"/>
              <a:sym typeface="Century Gothic"/>
            </a:endParaRPr>
          </a:p>
        </p:txBody>
      </p:sp>
      <p:sp>
        <p:nvSpPr>
          <p:cNvPr id="270" name="Google Shape;270;p13"/>
          <p:cNvSpPr txBox="1"/>
          <p:nvPr/>
        </p:nvSpPr>
        <p:spPr>
          <a:xfrm>
            <a:off x="9255318" y="3059668"/>
            <a:ext cx="221913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All Day Engagement </a:t>
            </a:r>
            <a:endParaRPr sz="1800">
              <a:solidFill>
                <a:schemeClr val="dk1"/>
              </a:solidFill>
              <a:latin typeface="Century Gothic"/>
              <a:ea typeface="Century Gothic"/>
              <a:cs typeface="Century Gothic"/>
              <a:sym typeface="Century Gothic"/>
            </a:endParaRPr>
          </a:p>
        </p:txBody>
      </p:sp>
      <p:sp>
        <p:nvSpPr>
          <p:cNvPr id="271" name="Google Shape;271;p13"/>
          <p:cNvSpPr txBox="1"/>
          <p:nvPr/>
        </p:nvSpPr>
        <p:spPr>
          <a:xfrm>
            <a:off x="6592307" y="2914358"/>
            <a:ext cx="263188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entury Gothic"/>
                <a:ea typeface="Century Gothic"/>
                <a:cs typeface="Century Gothic"/>
                <a:sym typeface="Century Gothic"/>
              </a:rPr>
              <a:t>22 Min Panel, shoot virtual </a:t>
            </a:r>
            <a:endParaRPr sz="2400">
              <a:solidFill>
                <a:schemeClr val="dk1"/>
              </a:solidFill>
              <a:latin typeface="Century Gothic"/>
              <a:ea typeface="Century Gothic"/>
              <a:cs typeface="Century Gothic"/>
              <a:sym typeface="Century Gothic"/>
            </a:endParaRPr>
          </a:p>
        </p:txBody>
      </p:sp>
      <p:sp>
        <p:nvSpPr>
          <p:cNvPr id="272" name="Google Shape;272;p13"/>
          <p:cNvSpPr txBox="1"/>
          <p:nvPr/>
        </p:nvSpPr>
        <p:spPr>
          <a:xfrm>
            <a:off x="6160273" y="3789934"/>
            <a:ext cx="2671638" cy="224676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4 Doctors per discussion </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Shoots to be done on Zoom </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Promos announcing the program one week prior featuring the doctor </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Brand can take ownership of the segment </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Multi Language possible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1"/>
                                        <p:tgtEl>
                                          <p:spTgt spid="2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3"/>
                                        </p:tgtEl>
                                        <p:attrNameLst>
                                          <p:attrName>style.visibility</p:attrName>
                                        </p:attrNameLst>
                                      </p:cBhvr>
                                      <p:to>
                                        <p:strVal val="visible"/>
                                      </p:to>
                                    </p:set>
                                    <p:animEffect transition="in" filter="fade">
                                      <p:cBhvr>
                                        <p:cTn id="12" dur="1"/>
                                        <p:tgtEl>
                                          <p:spTgt spid="2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4"/>
                                        </p:tgtEl>
                                        <p:attrNameLst>
                                          <p:attrName>style.visibility</p:attrName>
                                        </p:attrNameLst>
                                      </p:cBhvr>
                                      <p:to>
                                        <p:strVal val="visible"/>
                                      </p:to>
                                    </p:set>
                                    <p:animEffect transition="in" filter="fade">
                                      <p:cBhvr>
                                        <p:cTn id="17" dur="1"/>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4"/>
          <p:cNvSpPr txBox="1">
            <a:spLocks noGrp="1"/>
          </p:cNvSpPr>
          <p:nvPr>
            <p:ph type="title"/>
          </p:nvPr>
        </p:nvSpPr>
        <p:spPr>
          <a:xfrm>
            <a:off x="1066800" y="117285"/>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u="sng"/>
              <a:t>TV –ALL INDIA</a:t>
            </a:r>
            <a:endParaRPr u="sng"/>
          </a:p>
        </p:txBody>
      </p:sp>
      <p:pic>
        <p:nvPicPr>
          <p:cNvPr id="279" name="Google Shape;279;p14"/>
          <p:cNvPicPr preferRelativeResize="0">
            <a:picLocks noGrp="1"/>
          </p:cNvPicPr>
          <p:nvPr>
            <p:ph type="body" idx="1"/>
          </p:nvPr>
        </p:nvPicPr>
        <p:blipFill rotWithShape="1">
          <a:blip r:embed="rId3">
            <a:alphaModFix/>
          </a:blip>
          <a:srcRect/>
          <a:stretch/>
        </p:blipFill>
        <p:spPr>
          <a:xfrm>
            <a:off x="4213582" y="1449240"/>
            <a:ext cx="2444564" cy="4508792"/>
          </a:xfrm>
          <a:prstGeom prst="rect">
            <a:avLst/>
          </a:prstGeom>
          <a:noFill/>
          <a:ln>
            <a:noFill/>
          </a:ln>
        </p:spPr>
      </p:pic>
      <p:pic>
        <p:nvPicPr>
          <p:cNvPr id="280" name="Google Shape;280;p14"/>
          <p:cNvPicPr preferRelativeResize="0"/>
          <p:nvPr/>
        </p:nvPicPr>
        <p:blipFill rotWithShape="1">
          <a:blip r:embed="rId4">
            <a:alphaModFix/>
          </a:blip>
          <a:srcRect/>
          <a:stretch/>
        </p:blipFill>
        <p:spPr>
          <a:xfrm>
            <a:off x="1614791" y="1449240"/>
            <a:ext cx="2598791" cy="4508792"/>
          </a:xfrm>
          <a:prstGeom prst="rect">
            <a:avLst/>
          </a:prstGeom>
          <a:noFill/>
          <a:ln>
            <a:noFill/>
          </a:ln>
        </p:spPr>
      </p:pic>
      <p:sp>
        <p:nvSpPr>
          <p:cNvPr id="281" name="Google Shape;281;p14"/>
          <p:cNvSpPr txBox="1"/>
          <p:nvPr/>
        </p:nvSpPr>
        <p:spPr>
          <a:xfrm>
            <a:off x="7274449" y="802909"/>
            <a:ext cx="346304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ALL INDIA PRESENCE WITH REGIONAL CHANNELS </a:t>
            </a:r>
            <a:endParaRPr sz="1800">
              <a:solidFill>
                <a:schemeClr val="dk1"/>
              </a:solidFill>
              <a:latin typeface="Century Gothic"/>
              <a:ea typeface="Century Gothic"/>
              <a:cs typeface="Century Gothic"/>
              <a:sym typeface="Century Gothic"/>
            </a:endParaRPr>
          </a:p>
        </p:txBody>
      </p:sp>
      <p:sp>
        <p:nvSpPr>
          <p:cNvPr id="282" name="Google Shape;282;p14"/>
          <p:cNvSpPr txBox="1"/>
          <p:nvPr/>
        </p:nvSpPr>
        <p:spPr>
          <a:xfrm>
            <a:off x="6969649" y="2469728"/>
            <a:ext cx="3007789"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60 secs spots  across 40 + channels panning all regions of India . Content will be regional and will have better connect </a:t>
            </a:r>
            <a:endParaRPr sz="1800">
              <a:solidFill>
                <a:schemeClr val="dk1"/>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5">
            <a:alphaModFix/>
          </a:blip>
          <a:srcRect/>
          <a:stretch/>
        </p:blipFill>
        <p:spPr>
          <a:xfrm>
            <a:off x="9814516" y="5672600"/>
            <a:ext cx="1845960" cy="84983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5"/>
          <p:cNvSpPr txBox="1">
            <a:spLocks noGrp="1"/>
          </p:cNvSpPr>
          <p:nvPr>
            <p:ph type="title"/>
          </p:nvPr>
        </p:nvSpPr>
        <p:spPr>
          <a:xfrm>
            <a:off x="1013705" y="338203"/>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Print : Business Magazine</a:t>
            </a:r>
            <a:endParaRPr/>
          </a:p>
        </p:txBody>
      </p:sp>
      <p:sp>
        <p:nvSpPr>
          <p:cNvPr id="289" name="Google Shape;289;p15"/>
          <p:cNvSpPr txBox="1">
            <a:spLocks noGrp="1"/>
          </p:cNvSpPr>
          <p:nvPr>
            <p:ph type="body" idx="1"/>
          </p:nvPr>
        </p:nvSpPr>
        <p:spPr>
          <a:xfrm>
            <a:off x="1255289" y="1709803"/>
            <a:ext cx="5776881" cy="1647149"/>
          </a:xfrm>
          <a:prstGeom prst="rect">
            <a:avLst/>
          </a:prstGeom>
          <a:noFill/>
          <a:ln>
            <a:noFill/>
          </a:ln>
        </p:spPr>
        <p:txBody>
          <a:bodyPr spcFirstLastPara="1" wrap="square" lIns="91425" tIns="45700" rIns="91425" bIns="45700" anchor="t" anchorCtr="0">
            <a:noAutofit/>
          </a:bodyPr>
          <a:lstStyle/>
          <a:p>
            <a:pPr marL="182880" lvl="0" indent="-203200" algn="l" rtl="0">
              <a:lnSpc>
                <a:spcPct val="100000"/>
              </a:lnSpc>
              <a:spcBef>
                <a:spcPts val="0"/>
              </a:spcBef>
              <a:spcAft>
                <a:spcPts val="0"/>
              </a:spcAft>
              <a:buSzPts val="3200"/>
              <a:buChar char="◦"/>
            </a:pPr>
            <a:r>
              <a:rPr lang="en-US" sz="3200"/>
              <a:t>Outlook </a:t>
            </a:r>
            <a:endParaRPr/>
          </a:p>
          <a:p>
            <a:pPr marL="182880" lvl="0" indent="-203200" algn="l" rtl="0">
              <a:lnSpc>
                <a:spcPct val="100000"/>
              </a:lnSpc>
              <a:spcBef>
                <a:spcPts val="900"/>
              </a:spcBef>
              <a:spcAft>
                <a:spcPts val="0"/>
              </a:spcAft>
              <a:buSzPts val="3200"/>
              <a:buChar char="◦"/>
            </a:pPr>
            <a:r>
              <a:rPr lang="en-US" sz="3200"/>
              <a:t>Forbes India </a:t>
            </a:r>
            <a:endParaRPr/>
          </a:p>
          <a:p>
            <a:pPr marL="182880" lvl="0" indent="-203200" algn="l" rtl="0">
              <a:lnSpc>
                <a:spcPct val="100000"/>
              </a:lnSpc>
              <a:spcBef>
                <a:spcPts val="900"/>
              </a:spcBef>
              <a:spcAft>
                <a:spcPts val="0"/>
              </a:spcAft>
              <a:buSzPts val="3200"/>
              <a:buChar char="◦"/>
            </a:pPr>
            <a:r>
              <a:rPr lang="en-US" sz="3200"/>
              <a:t>Business World</a:t>
            </a:r>
            <a:endParaRPr/>
          </a:p>
          <a:p>
            <a:pPr marL="182880" lvl="0" indent="-203200" algn="l" rtl="0">
              <a:lnSpc>
                <a:spcPct val="100000"/>
              </a:lnSpc>
              <a:spcBef>
                <a:spcPts val="900"/>
              </a:spcBef>
              <a:spcAft>
                <a:spcPts val="0"/>
              </a:spcAft>
              <a:buSzPts val="3200"/>
              <a:buChar char="◦"/>
            </a:pPr>
            <a:r>
              <a:rPr lang="en-US" sz="3200"/>
              <a:t>Gruhashoba / Sarita  , Women’s Era , Femina  </a:t>
            </a:r>
            <a:endParaRPr sz="3200"/>
          </a:p>
        </p:txBody>
      </p:sp>
      <p:sp>
        <p:nvSpPr>
          <p:cNvPr id="290" name="Google Shape;290;p15"/>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91" name="Google Shape;291;p15"/>
          <p:cNvSpPr/>
          <p:nvPr/>
        </p:nvSpPr>
        <p:spPr>
          <a:xfrm>
            <a:off x="6096000" y="34290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pic>
        <p:nvPicPr>
          <p:cNvPr id="292" name="Google Shape;292;p15"/>
          <p:cNvPicPr preferRelativeResize="0"/>
          <p:nvPr/>
        </p:nvPicPr>
        <p:blipFill rotWithShape="1">
          <a:blip r:embed="rId3">
            <a:alphaModFix/>
          </a:blip>
          <a:srcRect/>
          <a:stretch/>
        </p:blipFill>
        <p:spPr>
          <a:xfrm>
            <a:off x="7597508" y="1245123"/>
            <a:ext cx="3925109" cy="4801495"/>
          </a:xfrm>
          <a:prstGeom prst="rect">
            <a:avLst/>
          </a:prstGeom>
          <a:noFill/>
          <a:ln>
            <a:noFill/>
          </a:ln>
        </p:spPr>
      </p:pic>
      <p:pic>
        <p:nvPicPr>
          <p:cNvPr id="293" name="Google Shape;293;p15"/>
          <p:cNvPicPr preferRelativeResize="0"/>
          <p:nvPr/>
        </p:nvPicPr>
        <p:blipFill rotWithShape="1">
          <a:blip r:embed="rId4">
            <a:alphaModFix/>
          </a:blip>
          <a:srcRect/>
          <a:stretch/>
        </p:blipFill>
        <p:spPr>
          <a:xfrm>
            <a:off x="9887234" y="5980362"/>
            <a:ext cx="1845960" cy="84983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6"/>
          <p:cNvSpPr txBox="1">
            <a:spLocks noGrp="1"/>
          </p:cNvSpPr>
          <p:nvPr>
            <p:ph type="title"/>
          </p:nvPr>
        </p:nvSpPr>
        <p:spPr>
          <a:xfrm>
            <a:off x="541913" y="0"/>
            <a:ext cx="9404723" cy="140053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Print </a:t>
            </a:r>
            <a:endParaRPr/>
          </a:p>
        </p:txBody>
      </p:sp>
      <p:sp>
        <p:nvSpPr>
          <p:cNvPr id="299" name="Google Shape;299;p16"/>
          <p:cNvSpPr txBox="1">
            <a:spLocks noGrp="1"/>
          </p:cNvSpPr>
          <p:nvPr>
            <p:ph type="body" idx="1"/>
          </p:nvPr>
        </p:nvSpPr>
        <p:spPr>
          <a:xfrm>
            <a:off x="642935" y="1299037"/>
            <a:ext cx="9202677" cy="5016758"/>
          </a:xfrm>
          <a:prstGeom prst="rect">
            <a:avLst/>
          </a:prstGeom>
          <a:noFill/>
          <a:ln>
            <a:noFill/>
          </a:ln>
        </p:spPr>
        <p:txBody>
          <a:bodyPr spcFirstLastPara="1" wrap="square" lIns="91425" tIns="45700" rIns="91425" bIns="45700" anchor="ctr" anchorCtr="0">
            <a:spAutoFit/>
          </a:bodyPr>
          <a:lstStyle/>
          <a:p>
            <a:pPr marL="0" marR="0" lvl="0" indent="-101600" algn="l" rtl="0">
              <a:lnSpc>
                <a:spcPct val="100000"/>
              </a:lnSpc>
              <a:spcBef>
                <a:spcPts val="0"/>
              </a:spcBef>
              <a:spcAft>
                <a:spcPts val="0"/>
              </a:spcAft>
              <a:buClr>
                <a:schemeClr val="dk1"/>
              </a:buClr>
              <a:buSzPts val="1600"/>
              <a:buFont typeface="Century Gothic"/>
              <a:buChar char="•"/>
            </a:pPr>
            <a:r>
              <a:rPr lang="en-US" sz="1600" b="1" i="0" u="none" strike="noStrike" cap="none">
                <a:solidFill>
                  <a:schemeClr val="dk1"/>
                </a:solidFill>
              </a:rPr>
              <a:t>Doctor-Written Articles</a:t>
            </a:r>
            <a:br>
              <a:rPr lang="en-US" sz="1600" b="0" i="0" u="none" strike="noStrike" cap="none">
                <a:solidFill>
                  <a:schemeClr val="dk1"/>
                </a:solidFill>
              </a:rPr>
            </a:br>
            <a:r>
              <a:rPr lang="en-US" sz="1400" b="0" i="0" u="none" strike="noStrike" cap="none">
                <a:solidFill>
                  <a:schemeClr val="dk1"/>
                </a:solidFill>
              </a:rPr>
              <a:t>Publish articles authored by doctors in leading regional newspapers nationwide to establish authority and credibility. Focus on tips and insights for managing health effectively to lead a balanced and healthy life.</a:t>
            </a:r>
            <a:endParaRPr/>
          </a:p>
          <a:p>
            <a:pPr marL="0" marR="0" lvl="0" indent="0" algn="l" rtl="0">
              <a:lnSpc>
                <a:spcPct val="100000"/>
              </a:lnSpc>
              <a:spcBef>
                <a:spcPts val="0"/>
              </a:spcBef>
              <a:spcAft>
                <a:spcPts val="0"/>
              </a:spcAft>
              <a:buClr>
                <a:schemeClr val="dk1"/>
              </a:buClr>
              <a:buSzPts val="1400"/>
              <a:buFont typeface="Century Gothic"/>
              <a:buNone/>
            </a:pPr>
            <a:endParaRPr sz="1400" b="0" i="0" u="none" strike="noStrike" cap="none">
              <a:solidFill>
                <a:schemeClr val="dk1"/>
              </a:solidFill>
            </a:endParaRPr>
          </a:p>
          <a:p>
            <a:pPr marL="0" marR="0" lvl="0" indent="-101600" algn="l" rtl="0">
              <a:lnSpc>
                <a:spcPct val="100000"/>
              </a:lnSpc>
              <a:spcBef>
                <a:spcPts val="0"/>
              </a:spcBef>
              <a:spcAft>
                <a:spcPts val="0"/>
              </a:spcAft>
              <a:buClr>
                <a:schemeClr val="dk1"/>
              </a:buClr>
              <a:buSzPts val="1600"/>
              <a:buFont typeface="Century Gothic"/>
              <a:buChar char="•"/>
            </a:pPr>
            <a:r>
              <a:rPr lang="en-US" sz="1600" b="1" i="0" u="none" strike="noStrike" cap="none">
                <a:solidFill>
                  <a:schemeClr val="dk1"/>
                </a:solidFill>
              </a:rPr>
              <a:t>Dedicated Columns</a:t>
            </a:r>
            <a:br>
              <a:rPr lang="en-US" sz="1600" b="0" i="0" u="none" strike="noStrike" cap="none">
                <a:solidFill>
                  <a:schemeClr val="dk1"/>
                </a:solidFill>
              </a:rPr>
            </a:br>
            <a:r>
              <a:rPr lang="en-US" sz="1400" b="0" i="0" u="none" strike="noStrike" cap="none">
                <a:solidFill>
                  <a:schemeClr val="dk1"/>
                </a:solidFill>
              </a:rPr>
              <a:t>Collaborate with local newspapers and magazines to create an "Ask Your Doctor" column. This will invite readers to submit health-related questions, fostering community engagement and trust while promoting the campaign's core message</a:t>
            </a:r>
            <a:r>
              <a:rPr lang="en-US" sz="1600" b="0" i="0" u="none" strike="noStrike" cap="none">
                <a:solidFill>
                  <a:schemeClr val="dk1"/>
                </a:solidFill>
              </a:rPr>
              <a:t>.</a:t>
            </a:r>
            <a:endParaRPr/>
          </a:p>
          <a:p>
            <a:pPr marL="0" marR="0" lvl="0" indent="0" algn="l" rtl="0">
              <a:lnSpc>
                <a:spcPct val="100000"/>
              </a:lnSpc>
              <a:spcBef>
                <a:spcPts val="0"/>
              </a:spcBef>
              <a:spcAft>
                <a:spcPts val="0"/>
              </a:spcAft>
              <a:buClr>
                <a:schemeClr val="dk1"/>
              </a:buClr>
              <a:buSzPts val="1600"/>
              <a:buFont typeface="Century Gothic"/>
              <a:buNone/>
            </a:pPr>
            <a:endParaRPr sz="1600" b="0" i="0" u="none" strike="noStrike" cap="none">
              <a:solidFill>
                <a:schemeClr val="dk1"/>
              </a:solidFill>
            </a:endParaRPr>
          </a:p>
          <a:p>
            <a:pPr marL="0" marR="0" lvl="0" indent="-101600" algn="l" rtl="0">
              <a:lnSpc>
                <a:spcPct val="100000"/>
              </a:lnSpc>
              <a:spcBef>
                <a:spcPts val="0"/>
              </a:spcBef>
              <a:spcAft>
                <a:spcPts val="0"/>
              </a:spcAft>
              <a:buClr>
                <a:schemeClr val="dk1"/>
              </a:buClr>
              <a:buSzPts val="1600"/>
              <a:buFont typeface="Century Gothic"/>
              <a:buChar char="•"/>
            </a:pPr>
            <a:r>
              <a:rPr lang="en-US" sz="1600" b="1" i="0" u="none" strike="noStrike" cap="none">
                <a:solidFill>
                  <a:schemeClr val="dk1"/>
                </a:solidFill>
              </a:rPr>
              <a:t>Multilingual Content</a:t>
            </a:r>
            <a:br>
              <a:rPr lang="en-US" sz="1600" b="0" i="0" u="none" strike="noStrike" cap="none">
                <a:solidFill>
                  <a:schemeClr val="dk1"/>
                </a:solidFill>
              </a:rPr>
            </a:br>
            <a:r>
              <a:rPr lang="en-US" sz="1400" b="0" i="0" u="none" strike="noStrike" cap="none">
                <a:solidFill>
                  <a:schemeClr val="dk1"/>
                </a:solidFill>
              </a:rPr>
              <a:t>Ensure inclusivity and broad regional reach by making articles and columns available in multiple languages. Emphasize health management and lifestyle changes in culturally relevant ways.</a:t>
            </a:r>
            <a:endParaRPr/>
          </a:p>
          <a:p>
            <a:pPr marL="0" marR="0" lvl="0" indent="0" algn="l" rtl="0">
              <a:lnSpc>
                <a:spcPct val="100000"/>
              </a:lnSpc>
              <a:spcBef>
                <a:spcPts val="0"/>
              </a:spcBef>
              <a:spcAft>
                <a:spcPts val="0"/>
              </a:spcAft>
              <a:buClr>
                <a:schemeClr val="dk1"/>
              </a:buClr>
              <a:buSzPts val="1400"/>
              <a:buFont typeface="Century Gothic"/>
              <a:buNone/>
            </a:pPr>
            <a:endParaRPr sz="1400" b="0" i="0" u="none" strike="noStrike" cap="none">
              <a:solidFill>
                <a:schemeClr val="dk1"/>
              </a:solidFill>
            </a:endParaRPr>
          </a:p>
          <a:p>
            <a:pPr marL="0" marR="0" lvl="0" indent="-101600" algn="l" rtl="0">
              <a:lnSpc>
                <a:spcPct val="100000"/>
              </a:lnSpc>
              <a:spcBef>
                <a:spcPts val="0"/>
              </a:spcBef>
              <a:spcAft>
                <a:spcPts val="0"/>
              </a:spcAft>
              <a:buClr>
                <a:schemeClr val="dk1"/>
              </a:buClr>
              <a:buSzPts val="1600"/>
              <a:buFont typeface="Century Gothic"/>
              <a:buChar char="•"/>
            </a:pPr>
            <a:r>
              <a:rPr lang="en-US" sz="1600" b="1" i="0" u="none" strike="noStrike" cap="none">
                <a:solidFill>
                  <a:schemeClr val="dk1"/>
                </a:solidFill>
              </a:rPr>
              <a:t>Visual Appeal</a:t>
            </a:r>
            <a:br>
              <a:rPr lang="en-US" sz="1600" b="0" i="0" u="none" strike="noStrike" cap="none">
                <a:solidFill>
                  <a:schemeClr val="dk1"/>
                </a:solidFill>
              </a:rPr>
            </a:br>
            <a:r>
              <a:rPr lang="en-US" sz="1400" b="0" i="0" u="none" strike="noStrike" cap="none">
                <a:solidFill>
                  <a:schemeClr val="dk1"/>
                </a:solidFill>
              </a:rPr>
              <a:t>Enhance credibility and engagement by including a photo of the doctor with each article or column. Use vibrant visuals and quotes that reinforce the campaign theme, such as "Healthy Living for All.“</a:t>
            </a:r>
            <a:endParaRPr/>
          </a:p>
          <a:p>
            <a:pPr marL="0" marR="0" lvl="0" indent="0" algn="l" rtl="0">
              <a:lnSpc>
                <a:spcPct val="100000"/>
              </a:lnSpc>
              <a:spcBef>
                <a:spcPts val="0"/>
              </a:spcBef>
              <a:spcAft>
                <a:spcPts val="0"/>
              </a:spcAft>
              <a:buClr>
                <a:schemeClr val="dk1"/>
              </a:buClr>
              <a:buSzPts val="1600"/>
              <a:buFont typeface="Century Gothic"/>
              <a:buNone/>
            </a:pPr>
            <a:endParaRPr sz="1600" b="0" i="0" u="none" strike="noStrike" cap="none">
              <a:solidFill>
                <a:schemeClr val="dk1"/>
              </a:solidFill>
            </a:endParaRPr>
          </a:p>
          <a:p>
            <a:pPr marL="0" marR="0" lvl="0" indent="-101600" algn="l" rtl="0">
              <a:lnSpc>
                <a:spcPct val="100000"/>
              </a:lnSpc>
              <a:spcBef>
                <a:spcPts val="0"/>
              </a:spcBef>
              <a:spcAft>
                <a:spcPts val="0"/>
              </a:spcAft>
              <a:buClr>
                <a:schemeClr val="dk1"/>
              </a:buClr>
              <a:buSzPts val="1600"/>
              <a:buFont typeface="Century Gothic"/>
              <a:buChar char="•"/>
            </a:pPr>
            <a:r>
              <a:rPr lang="en-US" sz="1600" b="1" i="0" u="none" strike="noStrike" cap="none">
                <a:solidFill>
                  <a:schemeClr val="dk1"/>
                </a:solidFill>
              </a:rPr>
              <a:t>Thematic Alignment</a:t>
            </a:r>
            <a:br>
              <a:rPr lang="en-US" sz="1600" b="0" i="0" u="none" strike="noStrike" cap="none">
                <a:solidFill>
                  <a:schemeClr val="dk1"/>
                </a:solidFill>
              </a:rPr>
            </a:br>
            <a:r>
              <a:rPr lang="en-US" sz="1400" b="0" i="0" u="none" strike="noStrike" cap="none">
                <a:solidFill>
                  <a:schemeClr val="dk1"/>
                </a:solidFill>
              </a:rPr>
              <a:t>Align all content with the overarching campaign theme to maintain consistency and inspire individuals to take proactive steps toward better health and well-being</a:t>
            </a:r>
            <a:r>
              <a:rPr lang="en-US" sz="1600" b="0" i="0" u="none" strike="noStrike" cap="none">
                <a:solidFill>
                  <a:schemeClr val="dk1"/>
                </a:solidFill>
              </a:rPr>
              <a:t>.</a:t>
            </a:r>
            <a:endParaRPr/>
          </a:p>
        </p:txBody>
      </p:sp>
      <p:pic>
        <p:nvPicPr>
          <p:cNvPr id="300" name="Google Shape;300;p16"/>
          <p:cNvPicPr preferRelativeResize="0"/>
          <p:nvPr/>
        </p:nvPicPr>
        <p:blipFill rotWithShape="1">
          <a:blip r:embed="rId3">
            <a:alphaModFix/>
          </a:blip>
          <a:srcRect/>
          <a:stretch/>
        </p:blipFill>
        <p:spPr>
          <a:xfrm>
            <a:off x="9845612" y="5790587"/>
            <a:ext cx="1845960" cy="84983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7"/>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Radio Campaign Expertise</a:t>
            </a:r>
            <a:endParaRPr/>
          </a:p>
        </p:txBody>
      </p:sp>
      <p:sp>
        <p:nvSpPr>
          <p:cNvPr id="306" name="Google Shape;306;p17"/>
          <p:cNvSpPr txBox="1"/>
          <p:nvPr/>
        </p:nvSpPr>
        <p:spPr>
          <a:xfrm>
            <a:off x="783772" y="1600201"/>
            <a:ext cx="9459686" cy="21544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Multilingual doctor voice bytes on top FM stations</a:t>
            </a:r>
            <a:endParaRPr/>
          </a:p>
          <a:p>
            <a:pPr marL="285750" marR="0" lvl="0" indent="-285750" algn="l" rtl="0">
              <a:spcBef>
                <a:spcPts val="60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RJ-led talk segments embedding medical insights</a:t>
            </a:r>
            <a:endParaRPr/>
          </a:p>
          <a:p>
            <a:pPr marL="285750" marR="0" lvl="0" indent="-285750" algn="l" rtl="0">
              <a:spcBef>
                <a:spcPts val="60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Branded weekly capsules &amp; patient story series</a:t>
            </a:r>
            <a:endParaRPr/>
          </a:p>
          <a:p>
            <a:pPr marL="285750" marR="0" lvl="0" indent="-285750" algn="l" rtl="0">
              <a:spcBef>
                <a:spcPts val="60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Digital extensions: Spotify, JioSaavn, WhatsApp</a:t>
            </a:r>
            <a:endParaRPr sz="1600">
              <a:solidFill>
                <a:schemeClr val="dk1"/>
              </a:solidFill>
              <a:latin typeface="Century Gothic"/>
              <a:ea typeface="Century Gothic"/>
              <a:cs typeface="Century Gothic"/>
              <a:sym typeface="Century Gothic"/>
            </a:endParaRPr>
          </a:p>
          <a:p>
            <a:pPr marL="285750" marR="0" lvl="0" indent="-285750" algn="l" rtl="0">
              <a:spcBef>
                <a:spcPts val="60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Post Telecast extensions on social media , physical poster and WhatsApp embedded mpeg video posters </a:t>
            </a:r>
            <a:endParaRPr sz="1600">
              <a:solidFill>
                <a:schemeClr val="dk1"/>
              </a:solidFill>
              <a:latin typeface="Century Gothic"/>
              <a:ea typeface="Century Gothic"/>
              <a:cs typeface="Century Gothic"/>
              <a:sym typeface="Century Gothic"/>
            </a:endParaRPr>
          </a:p>
        </p:txBody>
      </p:sp>
      <p:pic>
        <p:nvPicPr>
          <p:cNvPr id="307" name="Google Shape;307;p17"/>
          <p:cNvPicPr preferRelativeResize="0"/>
          <p:nvPr/>
        </p:nvPicPr>
        <p:blipFill rotWithShape="1">
          <a:blip r:embed="rId3">
            <a:alphaModFix/>
          </a:blip>
          <a:srcRect/>
          <a:stretch/>
        </p:blipFill>
        <p:spPr>
          <a:xfrm>
            <a:off x="9910505" y="5637204"/>
            <a:ext cx="1845960" cy="849839"/>
          </a:xfrm>
          <a:prstGeom prst="rect">
            <a:avLst/>
          </a:prstGeom>
          <a:noFill/>
          <a:ln>
            <a:noFill/>
          </a:ln>
        </p:spPr>
      </p:pic>
      <p:sp>
        <p:nvSpPr>
          <p:cNvPr id="308" name="Google Shape;308;p17"/>
          <p:cNvSpPr txBox="1"/>
          <p:nvPr/>
        </p:nvSpPr>
        <p:spPr>
          <a:xfrm>
            <a:off x="971918" y="3859987"/>
            <a:ext cx="7021708"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chemeClr val="dk1"/>
                </a:solidFill>
                <a:latin typeface="Century Gothic"/>
                <a:ea typeface="Century Gothic"/>
                <a:cs typeface="Century Gothic"/>
                <a:sym typeface="Century Gothic"/>
              </a:rPr>
              <a:t>Radio Mirchi (98.3 FM)</a:t>
            </a:r>
            <a:br>
              <a:rPr lang="en-US" sz="1800" b="1" i="1">
                <a:solidFill>
                  <a:schemeClr val="dk1"/>
                </a:solidFill>
                <a:latin typeface="Century Gothic"/>
                <a:ea typeface="Century Gothic"/>
                <a:cs typeface="Century Gothic"/>
                <a:sym typeface="Century Gothic"/>
              </a:rPr>
            </a:br>
            <a:r>
              <a:rPr lang="en-US" sz="1800" b="1" i="1">
                <a:solidFill>
                  <a:schemeClr val="dk1"/>
                </a:solidFill>
                <a:latin typeface="Century Gothic"/>
                <a:ea typeface="Century Gothic"/>
                <a:cs typeface="Century Gothic"/>
                <a:sym typeface="Century Gothic"/>
              </a:rPr>
              <a:t>Red FM (93.5 FM)</a:t>
            </a:r>
            <a:br>
              <a:rPr lang="en-US" sz="1800" b="1" i="1">
                <a:solidFill>
                  <a:schemeClr val="dk1"/>
                </a:solidFill>
                <a:latin typeface="Century Gothic"/>
                <a:ea typeface="Century Gothic"/>
                <a:cs typeface="Century Gothic"/>
                <a:sym typeface="Century Gothic"/>
              </a:rPr>
            </a:br>
            <a:r>
              <a:rPr lang="en-US" sz="1800" b="1" i="1">
                <a:solidFill>
                  <a:schemeClr val="dk1"/>
                </a:solidFill>
                <a:latin typeface="Century Gothic"/>
                <a:ea typeface="Century Gothic"/>
                <a:cs typeface="Century Gothic"/>
                <a:sym typeface="Century Gothic"/>
              </a:rPr>
              <a:t>Radio City (91.1 FM)</a:t>
            </a:r>
            <a:endParaRPr/>
          </a:p>
          <a:p>
            <a:pPr marL="0" marR="0" lvl="0" indent="0" algn="l" rtl="0">
              <a:spcBef>
                <a:spcPts val="0"/>
              </a:spcBef>
              <a:spcAft>
                <a:spcPts val="0"/>
              </a:spcAft>
              <a:buNone/>
            </a:pPr>
            <a:r>
              <a:rPr lang="en-US" sz="1800" b="1" i="1">
                <a:solidFill>
                  <a:schemeClr val="dk1"/>
                </a:solidFill>
                <a:latin typeface="Century Gothic"/>
                <a:ea typeface="Century Gothic"/>
                <a:cs typeface="Century Gothic"/>
                <a:sym typeface="Century Gothic"/>
              </a:rPr>
              <a:t>Big FM (92.7 FM)</a:t>
            </a:r>
            <a:br>
              <a:rPr lang="en-US" sz="1800" b="1" i="1">
                <a:solidFill>
                  <a:schemeClr val="dk1"/>
                </a:solidFill>
                <a:latin typeface="Century Gothic"/>
                <a:ea typeface="Century Gothic"/>
                <a:cs typeface="Century Gothic"/>
                <a:sym typeface="Century Gothic"/>
              </a:rPr>
            </a:br>
            <a:r>
              <a:rPr lang="en-US" sz="1800" b="1" i="1">
                <a:solidFill>
                  <a:schemeClr val="dk1"/>
                </a:solidFill>
                <a:latin typeface="Century Gothic"/>
                <a:ea typeface="Century Gothic"/>
                <a:cs typeface="Century Gothic"/>
                <a:sym typeface="Century Gothic"/>
              </a:rPr>
              <a:t>My FM (94.3 FM)</a:t>
            </a:r>
            <a:br>
              <a:rPr lang="en-US" sz="1800" b="1" i="1">
                <a:solidFill>
                  <a:schemeClr val="dk1"/>
                </a:solidFill>
                <a:latin typeface="Century Gothic"/>
                <a:ea typeface="Century Gothic"/>
                <a:cs typeface="Century Gothic"/>
                <a:sym typeface="Century Gothic"/>
              </a:rPr>
            </a:br>
            <a:r>
              <a:rPr lang="en-US" sz="1800" b="1" i="1">
                <a:solidFill>
                  <a:schemeClr val="dk1"/>
                </a:solidFill>
                <a:latin typeface="Century Gothic"/>
                <a:ea typeface="Century Gothic"/>
                <a:cs typeface="Century Gothic"/>
                <a:sym typeface="Century Gothic"/>
              </a:rPr>
              <a:t>Fever FM (104 FM)</a:t>
            </a:r>
            <a:br>
              <a:rPr lang="en-US" sz="1800" b="1" i="1">
                <a:solidFill>
                  <a:schemeClr val="dk1"/>
                </a:solidFill>
                <a:latin typeface="Century Gothic"/>
                <a:ea typeface="Century Gothic"/>
                <a:cs typeface="Century Gothic"/>
                <a:sym typeface="Century Gothic"/>
              </a:rPr>
            </a:br>
            <a:r>
              <a:rPr lang="en-US" sz="1800" b="1" i="1">
                <a:solidFill>
                  <a:schemeClr val="dk1"/>
                </a:solidFill>
                <a:latin typeface="Century Gothic"/>
                <a:ea typeface="Century Gothic"/>
                <a:cs typeface="Century Gothic"/>
                <a:sym typeface="Century Gothic"/>
              </a:rPr>
              <a:t>Vividh Bharati / AIR FM</a:t>
            </a:r>
            <a:br>
              <a:rPr lang="en-US" sz="1800" b="1" i="1">
                <a:solidFill>
                  <a:schemeClr val="dk1"/>
                </a:solidFill>
                <a:latin typeface="Century Gothic"/>
                <a:ea typeface="Century Gothic"/>
                <a:cs typeface="Century Gothic"/>
                <a:sym typeface="Century Gothic"/>
              </a:rPr>
            </a:br>
            <a:endParaRPr sz="1800" b="1" i="1">
              <a:solidFill>
                <a:schemeClr val="dk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8"/>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TOUCH POINTS </a:t>
            </a:r>
            <a:endParaRPr/>
          </a:p>
        </p:txBody>
      </p:sp>
      <p:pic>
        <p:nvPicPr>
          <p:cNvPr id="314" name="Google Shape;314;p18"/>
          <p:cNvPicPr preferRelativeResize="0"/>
          <p:nvPr/>
        </p:nvPicPr>
        <p:blipFill rotWithShape="1">
          <a:blip r:embed="rId3">
            <a:alphaModFix/>
          </a:blip>
          <a:srcRect/>
          <a:stretch/>
        </p:blipFill>
        <p:spPr>
          <a:xfrm>
            <a:off x="382601" y="2041071"/>
            <a:ext cx="2891601" cy="4016830"/>
          </a:xfrm>
          <a:prstGeom prst="rect">
            <a:avLst/>
          </a:prstGeom>
          <a:noFill/>
          <a:ln>
            <a:noFill/>
          </a:ln>
        </p:spPr>
      </p:pic>
      <p:sp>
        <p:nvSpPr>
          <p:cNvPr id="315" name="Google Shape;315;p18"/>
          <p:cNvSpPr txBox="1"/>
          <p:nvPr/>
        </p:nvSpPr>
        <p:spPr>
          <a:xfrm>
            <a:off x="1214636" y="6228825"/>
            <a:ext cx="181559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INVITE </a:t>
            </a:r>
            <a:endParaRPr sz="1800">
              <a:solidFill>
                <a:schemeClr val="dk1"/>
              </a:solidFill>
              <a:latin typeface="Century Gothic"/>
              <a:ea typeface="Century Gothic"/>
              <a:cs typeface="Century Gothic"/>
              <a:sym typeface="Century Gothic"/>
            </a:endParaRPr>
          </a:p>
        </p:txBody>
      </p:sp>
      <p:pic>
        <p:nvPicPr>
          <p:cNvPr id="316" name="Google Shape;316;p18"/>
          <p:cNvPicPr preferRelativeResize="0"/>
          <p:nvPr/>
        </p:nvPicPr>
        <p:blipFill rotWithShape="1">
          <a:blip r:embed="rId4">
            <a:alphaModFix/>
          </a:blip>
          <a:srcRect/>
          <a:stretch/>
        </p:blipFill>
        <p:spPr>
          <a:xfrm>
            <a:off x="4227073" y="1922799"/>
            <a:ext cx="2866982" cy="4093393"/>
          </a:xfrm>
          <a:prstGeom prst="rect">
            <a:avLst/>
          </a:prstGeom>
          <a:noFill/>
          <a:ln>
            <a:noFill/>
          </a:ln>
        </p:spPr>
      </p:pic>
      <p:sp>
        <p:nvSpPr>
          <p:cNvPr id="317" name="Google Shape;317;p18"/>
          <p:cNvSpPr txBox="1"/>
          <p:nvPr/>
        </p:nvSpPr>
        <p:spPr>
          <a:xfrm>
            <a:off x="7332407" y="6228825"/>
            <a:ext cx="28669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	THANK YOU CARDS </a:t>
            </a:r>
            <a:endParaRPr sz="1800">
              <a:solidFill>
                <a:schemeClr val="dk1"/>
              </a:solidFill>
              <a:latin typeface="Century Gothic"/>
              <a:ea typeface="Century Gothic"/>
              <a:cs typeface="Century Gothic"/>
              <a:sym typeface="Century Gothic"/>
            </a:endParaRPr>
          </a:p>
        </p:txBody>
      </p:sp>
      <p:pic>
        <p:nvPicPr>
          <p:cNvPr id="318" name="Google Shape;318;p18"/>
          <p:cNvPicPr preferRelativeResize="0"/>
          <p:nvPr/>
        </p:nvPicPr>
        <p:blipFill rotWithShape="1">
          <a:blip r:embed="rId5">
            <a:alphaModFix/>
          </a:blip>
          <a:srcRect/>
          <a:stretch/>
        </p:blipFill>
        <p:spPr>
          <a:xfrm>
            <a:off x="7492106" y="1881092"/>
            <a:ext cx="2756729" cy="4176809"/>
          </a:xfrm>
          <a:prstGeom prst="rect">
            <a:avLst/>
          </a:prstGeom>
          <a:noFill/>
          <a:ln>
            <a:noFill/>
          </a:ln>
        </p:spPr>
      </p:pic>
      <p:sp>
        <p:nvSpPr>
          <p:cNvPr id="319" name="Google Shape;319;p18"/>
          <p:cNvSpPr txBox="1"/>
          <p:nvPr/>
        </p:nvSpPr>
        <p:spPr>
          <a:xfrm>
            <a:off x="4300736" y="6228825"/>
            <a:ext cx="28669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	       TIME SLOT</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9"/>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Digital Touch Points </a:t>
            </a:r>
            <a:endParaRPr/>
          </a:p>
        </p:txBody>
      </p:sp>
      <p:pic>
        <p:nvPicPr>
          <p:cNvPr id="325" name="Google Shape;325;p19"/>
          <p:cNvPicPr preferRelativeResize="0"/>
          <p:nvPr/>
        </p:nvPicPr>
        <p:blipFill rotWithShape="1">
          <a:blip r:embed="rId3">
            <a:alphaModFix/>
          </a:blip>
          <a:srcRect/>
          <a:stretch/>
        </p:blipFill>
        <p:spPr>
          <a:xfrm>
            <a:off x="6369063" y="2328294"/>
            <a:ext cx="3596809" cy="2778355"/>
          </a:xfrm>
          <a:prstGeom prst="rect">
            <a:avLst/>
          </a:prstGeom>
          <a:noFill/>
          <a:ln>
            <a:noFill/>
          </a:ln>
        </p:spPr>
      </p:pic>
      <p:pic>
        <p:nvPicPr>
          <p:cNvPr id="326" name="Google Shape;326;p19" title="Dr  Gaurav Khandelwal"/>
          <p:cNvPicPr preferRelativeResize="0"/>
          <p:nvPr/>
        </p:nvPicPr>
        <p:blipFill rotWithShape="1">
          <a:blip r:embed="rId4">
            <a:alphaModFix/>
          </a:blip>
          <a:srcRect/>
          <a:stretch/>
        </p:blipFill>
        <p:spPr>
          <a:xfrm>
            <a:off x="2292349" y="2226396"/>
            <a:ext cx="1936750" cy="2778355"/>
          </a:xfrm>
          <a:prstGeom prst="rect">
            <a:avLst/>
          </a:prstGeom>
          <a:noFill/>
          <a:ln>
            <a:noFill/>
          </a:ln>
        </p:spPr>
      </p:pic>
      <p:sp>
        <p:nvSpPr>
          <p:cNvPr id="327" name="Google Shape;327;p19"/>
          <p:cNvSpPr txBox="1"/>
          <p:nvPr/>
        </p:nvSpPr>
        <p:spPr>
          <a:xfrm>
            <a:off x="2786744" y="5106649"/>
            <a:ext cx="23894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 REELS </a:t>
            </a:r>
            <a:endParaRPr/>
          </a:p>
        </p:txBody>
      </p:sp>
      <p:sp>
        <p:nvSpPr>
          <p:cNvPr id="328" name="Google Shape;328;p19"/>
          <p:cNvSpPr txBox="1"/>
          <p:nvPr/>
        </p:nvSpPr>
        <p:spPr>
          <a:xfrm>
            <a:off x="7282543" y="5212363"/>
            <a:ext cx="23894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 CERTIFICATE </a:t>
            </a:r>
            <a:endParaRPr/>
          </a:p>
        </p:txBody>
      </p:sp>
      <p:pic>
        <p:nvPicPr>
          <p:cNvPr id="329" name="Google Shape;329;p19"/>
          <p:cNvPicPr preferRelativeResize="0"/>
          <p:nvPr/>
        </p:nvPicPr>
        <p:blipFill rotWithShape="1">
          <a:blip r:embed="rId5">
            <a:alphaModFix/>
          </a:blip>
          <a:srcRect/>
          <a:stretch/>
        </p:blipFill>
        <p:spPr>
          <a:xfrm>
            <a:off x="9497769" y="5578182"/>
            <a:ext cx="1845960" cy="84983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1"/>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
          <p:cNvSpPr txBox="1"/>
          <p:nvPr/>
        </p:nvSpPr>
        <p:spPr>
          <a:xfrm>
            <a:off x="424874" y="257966"/>
            <a:ext cx="677602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i="0" u="none" strike="noStrike" cap="none">
                <a:solidFill>
                  <a:schemeClr val="dk1"/>
                </a:solidFill>
                <a:latin typeface="Century Gothic"/>
                <a:ea typeface="Century Gothic"/>
                <a:cs typeface="Century Gothic"/>
                <a:sym typeface="Century Gothic"/>
              </a:rPr>
              <a:t>Why Choose Us?</a:t>
            </a:r>
            <a:endParaRPr sz="4000" b="1">
              <a:solidFill>
                <a:schemeClr val="dk1"/>
              </a:solidFill>
              <a:latin typeface="Century Gothic"/>
              <a:ea typeface="Century Gothic"/>
              <a:cs typeface="Century Gothic"/>
              <a:sym typeface="Century Gothic"/>
            </a:endParaRPr>
          </a:p>
        </p:txBody>
      </p:sp>
      <p:sp>
        <p:nvSpPr>
          <p:cNvPr id="141" name="Google Shape;141;p2"/>
          <p:cNvSpPr txBox="1"/>
          <p:nvPr/>
        </p:nvSpPr>
        <p:spPr>
          <a:xfrm>
            <a:off x="3405929" y="3286167"/>
            <a:ext cx="6059479"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Finding us is great news for your marketing efforts since we come with experience across media and are tuned to find exciting, break through ideas that deliver</a:t>
            </a:r>
            <a:endParaRPr/>
          </a:p>
        </p:txBody>
      </p:sp>
      <p:pic>
        <p:nvPicPr>
          <p:cNvPr id="142" name="Google Shape;142;p2"/>
          <p:cNvPicPr preferRelativeResize="0"/>
          <p:nvPr/>
        </p:nvPicPr>
        <p:blipFill rotWithShape="1">
          <a:blip r:embed="rId3">
            <a:alphaModFix/>
          </a:blip>
          <a:srcRect/>
          <a:stretch/>
        </p:blipFill>
        <p:spPr>
          <a:xfrm>
            <a:off x="593741" y="3429000"/>
            <a:ext cx="2637789" cy="3171034"/>
          </a:xfrm>
          <a:prstGeom prst="rect">
            <a:avLst/>
          </a:prstGeom>
          <a:noFill/>
          <a:ln>
            <a:noFill/>
          </a:ln>
        </p:spPr>
      </p:pic>
      <p:sp>
        <p:nvSpPr>
          <p:cNvPr id="143" name="Google Shape;143;p2"/>
          <p:cNvSpPr txBox="1"/>
          <p:nvPr/>
        </p:nvSpPr>
        <p:spPr>
          <a:xfrm>
            <a:off x="593741" y="1387682"/>
            <a:ext cx="6094602"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As the Irish legend goes, finding a four leaf clover is rare and for every 10,000 three leaf clovers, there is only ONE four leaf clover</a:t>
            </a:r>
            <a:endParaRPr/>
          </a:p>
          <a:p>
            <a:pPr marL="285750" marR="0" lvl="0" indent="-171450" algn="l" rtl="0">
              <a:spcBef>
                <a:spcPts val="0"/>
              </a:spcBef>
              <a:spcAft>
                <a:spcPts val="0"/>
              </a:spcAft>
              <a:buClr>
                <a:schemeClr val="lt1"/>
              </a:buClr>
              <a:buSzPts val="1800"/>
              <a:buFont typeface="Noto Sans Symbols"/>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We are the ‘four leaf clover’ in the media ideas business</a:t>
            </a:r>
            <a:endParaRPr/>
          </a:p>
        </p:txBody>
      </p:sp>
      <p:pic>
        <p:nvPicPr>
          <p:cNvPr id="144" name="Google Shape;144;p2"/>
          <p:cNvPicPr preferRelativeResize="0"/>
          <p:nvPr/>
        </p:nvPicPr>
        <p:blipFill rotWithShape="1">
          <a:blip r:embed="rId4">
            <a:alphaModFix/>
          </a:blip>
          <a:srcRect/>
          <a:stretch/>
        </p:blipFill>
        <p:spPr>
          <a:xfrm>
            <a:off x="6830785" y="1398814"/>
            <a:ext cx="2901044" cy="160564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0"/>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On Ground Activity </a:t>
            </a:r>
            <a:endParaRPr/>
          </a:p>
        </p:txBody>
      </p:sp>
      <p:sp>
        <p:nvSpPr>
          <p:cNvPr id="335" name="Google Shape;335;p20"/>
          <p:cNvSpPr txBox="1">
            <a:spLocks noGrp="1"/>
          </p:cNvSpPr>
          <p:nvPr>
            <p:ph type="body" idx="1"/>
          </p:nvPr>
        </p:nvSpPr>
        <p:spPr>
          <a:xfrm>
            <a:off x="965289" y="880651"/>
            <a:ext cx="8946541" cy="371856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br>
              <a:rPr lang="en-US"/>
            </a:br>
            <a:endParaRPr/>
          </a:p>
          <a:p>
            <a:pPr marL="182880" lvl="0" indent="-182880" algn="l" rtl="0">
              <a:lnSpc>
                <a:spcPct val="100000"/>
              </a:lnSpc>
              <a:spcBef>
                <a:spcPts val="900"/>
              </a:spcBef>
              <a:spcAft>
                <a:spcPts val="0"/>
              </a:spcAft>
              <a:buSzPts val="1800"/>
              <a:buChar char="◦"/>
            </a:pPr>
            <a:r>
              <a:rPr lang="en-US"/>
              <a:t>Walkathons / Cyclethons / Marathons </a:t>
            </a:r>
            <a:endParaRPr/>
          </a:p>
          <a:p>
            <a:pPr marL="182880" lvl="0" indent="-182880" algn="l" rtl="0">
              <a:lnSpc>
                <a:spcPct val="100000"/>
              </a:lnSpc>
              <a:spcBef>
                <a:spcPts val="900"/>
              </a:spcBef>
              <a:spcAft>
                <a:spcPts val="0"/>
              </a:spcAft>
              <a:buSzPts val="1800"/>
              <a:buChar char="◦"/>
            </a:pPr>
            <a:r>
              <a:rPr lang="en-US"/>
              <a:t>CPR training </a:t>
            </a:r>
            <a:endParaRPr/>
          </a:p>
          <a:p>
            <a:pPr marL="182880" lvl="0" indent="-182880" algn="l" rtl="0">
              <a:lnSpc>
                <a:spcPct val="100000"/>
              </a:lnSpc>
              <a:spcBef>
                <a:spcPts val="900"/>
              </a:spcBef>
              <a:spcAft>
                <a:spcPts val="0"/>
              </a:spcAft>
              <a:buSzPts val="1800"/>
              <a:buChar char="◦"/>
            </a:pPr>
            <a:r>
              <a:rPr lang="en-US"/>
              <a:t>Yoga Day activations </a:t>
            </a:r>
            <a:endParaRPr/>
          </a:p>
          <a:p>
            <a:pPr marL="182880" lvl="0" indent="-182880" algn="l" rtl="0">
              <a:lnSpc>
                <a:spcPct val="100000"/>
              </a:lnSpc>
              <a:spcBef>
                <a:spcPts val="900"/>
              </a:spcBef>
              <a:spcAft>
                <a:spcPts val="0"/>
              </a:spcAft>
              <a:buSzPts val="1800"/>
              <a:buChar char="◦"/>
            </a:pPr>
            <a:r>
              <a:rPr lang="en-US"/>
              <a:t>Corporate Activations </a:t>
            </a:r>
            <a:endParaRPr/>
          </a:p>
          <a:p>
            <a:pPr marL="182880" lvl="0" indent="-182880" algn="l" rtl="0">
              <a:lnSpc>
                <a:spcPct val="100000"/>
              </a:lnSpc>
              <a:spcBef>
                <a:spcPts val="900"/>
              </a:spcBef>
              <a:spcAft>
                <a:spcPts val="0"/>
              </a:spcAft>
              <a:buSzPts val="1800"/>
              <a:buChar char="◦"/>
            </a:pPr>
            <a:r>
              <a:rPr lang="en-US"/>
              <a:t>Guinness Book and Asia and India Book of World Records </a:t>
            </a:r>
            <a:endParaRPr/>
          </a:p>
          <a:p>
            <a:pPr marL="0" lvl="0" indent="0" algn="l" rtl="0">
              <a:lnSpc>
                <a:spcPct val="100000"/>
              </a:lnSpc>
              <a:spcBef>
                <a:spcPts val="900"/>
              </a:spcBef>
              <a:spcAft>
                <a:spcPts val="0"/>
              </a:spcAft>
              <a:buSzPts val="3600"/>
              <a:buNone/>
            </a:pPr>
            <a:endParaRPr sz="3600"/>
          </a:p>
          <a:p>
            <a:pPr marL="182880" lvl="0" indent="0" algn="l" rtl="0">
              <a:lnSpc>
                <a:spcPct val="100000"/>
              </a:lnSpc>
              <a:spcBef>
                <a:spcPts val="900"/>
              </a:spcBef>
              <a:spcAft>
                <a:spcPts val="0"/>
              </a:spcAft>
              <a:buSzPts val="3600"/>
              <a:buNone/>
            </a:pPr>
            <a:endParaRPr sz="3600"/>
          </a:p>
          <a:p>
            <a:pPr marL="182880" lvl="0" indent="-68579" algn="l" rtl="0">
              <a:lnSpc>
                <a:spcPct val="100000"/>
              </a:lnSpc>
              <a:spcBef>
                <a:spcPts val="900"/>
              </a:spcBef>
              <a:spcAft>
                <a:spcPts val="0"/>
              </a:spcAft>
              <a:buSzPts val="1800"/>
              <a:buNone/>
            </a:pPr>
            <a:endParaRPr/>
          </a:p>
          <a:p>
            <a:pPr marL="182880" lvl="0" indent="-68579" algn="l" rtl="0">
              <a:lnSpc>
                <a:spcPct val="100000"/>
              </a:lnSpc>
              <a:spcBef>
                <a:spcPts val="900"/>
              </a:spcBef>
              <a:spcAft>
                <a:spcPts val="0"/>
              </a:spcAft>
              <a:buSzPts val="1800"/>
              <a:buNone/>
            </a:pPr>
            <a:endParaRPr/>
          </a:p>
        </p:txBody>
      </p:sp>
      <p:pic>
        <p:nvPicPr>
          <p:cNvPr id="336" name="Google Shape;336;p20"/>
          <p:cNvPicPr preferRelativeResize="0"/>
          <p:nvPr/>
        </p:nvPicPr>
        <p:blipFill rotWithShape="1">
          <a:blip r:embed="rId3">
            <a:alphaModFix/>
          </a:blip>
          <a:srcRect/>
          <a:stretch/>
        </p:blipFill>
        <p:spPr>
          <a:xfrm>
            <a:off x="9911830" y="2536371"/>
            <a:ext cx="2123001" cy="4321629"/>
          </a:xfrm>
          <a:prstGeom prst="rect">
            <a:avLst/>
          </a:prstGeom>
          <a:noFill/>
          <a:ln>
            <a:noFill/>
          </a:ln>
        </p:spPr>
      </p:pic>
      <p:pic>
        <p:nvPicPr>
          <p:cNvPr id="337" name="Google Shape;337;p20"/>
          <p:cNvPicPr preferRelativeResize="0"/>
          <p:nvPr/>
        </p:nvPicPr>
        <p:blipFill rotWithShape="1">
          <a:blip r:embed="rId4">
            <a:alphaModFix/>
          </a:blip>
          <a:srcRect/>
          <a:stretch/>
        </p:blipFill>
        <p:spPr>
          <a:xfrm>
            <a:off x="7411130" y="3869872"/>
            <a:ext cx="2037329" cy="2884714"/>
          </a:xfrm>
          <a:prstGeom prst="rect">
            <a:avLst/>
          </a:prstGeom>
          <a:noFill/>
          <a:ln>
            <a:noFill/>
          </a:ln>
        </p:spPr>
      </p:pic>
      <p:pic>
        <p:nvPicPr>
          <p:cNvPr id="338" name="Google Shape;338;p20"/>
          <p:cNvPicPr preferRelativeResize="0"/>
          <p:nvPr/>
        </p:nvPicPr>
        <p:blipFill rotWithShape="1">
          <a:blip r:embed="rId5">
            <a:alphaModFix/>
          </a:blip>
          <a:srcRect/>
          <a:stretch/>
        </p:blipFill>
        <p:spPr>
          <a:xfrm>
            <a:off x="4492375" y="4581170"/>
            <a:ext cx="2687069" cy="1767802"/>
          </a:xfrm>
          <a:prstGeom prst="rect">
            <a:avLst/>
          </a:prstGeom>
          <a:noFill/>
          <a:ln>
            <a:noFill/>
          </a:ln>
        </p:spPr>
      </p:pic>
      <p:pic>
        <p:nvPicPr>
          <p:cNvPr id="339" name="Google Shape;339;p20"/>
          <p:cNvPicPr preferRelativeResize="0"/>
          <p:nvPr/>
        </p:nvPicPr>
        <p:blipFill rotWithShape="1">
          <a:blip r:embed="rId6">
            <a:alphaModFix/>
          </a:blip>
          <a:srcRect t="10911" b="10911"/>
          <a:stretch/>
        </p:blipFill>
        <p:spPr>
          <a:xfrm>
            <a:off x="826285" y="4457112"/>
            <a:ext cx="3188680" cy="1891860"/>
          </a:xfrm>
          <a:prstGeom prst="roundRect">
            <a:avLst>
              <a:gd name="adj" fmla="val 1858"/>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1"/>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Cinema theatre Activations </a:t>
            </a:r>
            <a:endParaRPr/>
          </a:p>
        </p:txBody>
      </p:sp>
      <p:pic>
        <p:nvPicPr>
          <p:cNvPr id="345" name="Google Shape;345;p21"/>
          <p:cNvPicPr preferRelativeResize="0">
            <a:picLocks noGrp="1"/>
          </p:cNvPicPr>
          <p:nvPr>
            <p:ph type="body" idx="1"/>
          </p:nvPr>
        </p:nvPicPr>
        <p:blipFill rotWithShape="1">
          <a:blip r:embed="rId3">
            <a:alphaModFix/>
          </a:blip>
          <a:srcRect/>
          <a:stretch/>
        </p:blipFill>
        <p:spPr>
          <a:xfrm>
            <a:off x="6841672" y="2498695"/>
            <a:ext cx="2779600" cy="3932237"/>
          </a:xfrm>
          <a:prstGeom prst="rect">
            <a:avLst/>
          </a:prstGeom>
          <a:noFill/>
          <a:ln>
            <a:noFill/>
          </a:ln>
        </p:spPr>
      </p:pic>
      <p:sp>
        <p:nvSpPr>
          <p:cNvPr id="346" name="Google Shape;346;p21"/>
          <p:cNvSpPr txBox="1"/>
          <p:nvPr/>
        </p:nvSpPr>
        <p:spPr>
          <a:xfrm>
            <a:off x="646111" y="1606914"/>
            <a:ext cx="6761618"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entury Gothic"/>
                <a:ea typeface="Century Gothic"/>
                <a:cs typeface="Century Gothic"/>
                <a:sym typeface="Century Gothic"/>
              </a:rPr>
              <a:t>Objective:</a:t>
            </a:r>
            <a:br>
              <a:rPr lang="en-US" sz="1800">
                <a:solidFill>
                  <a:schemeClr val="dk1"/>
                </a:solidFill>
                <a:latin typeface="Century Gothic"/>
                <a:ea typeface="Century Gothic"/>
                <a:cs typeface="Century Gothic"/>
                <a:sym typeface="Century Gothic"/>
              </a:rPr>
            </a:br>
            <a:r>
              <a:rPr lang="en-US" sz="1800">
                <a:solidFill>
                  <a:schemeClr val="dk1"/>
                </a:solidFill>
                <a:latin typeface="Century Gothic"/>
                <a:ea typeface="Century Gothic"/>
                <a:cs typeface="Century Gothic"/>
                <a:sym typeface="Century Gothic"/>
              </a:rPr>
              <a:t>Engage a captive, high-footfall audience with branded health awareness content in premium cinema environments.</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47" name="Google Shape;347;p21"/>
          <p:cNvSpPr txBox="1"/>
          <p:nvPr/>
        </p:nvSpPr>
        <p:spPr>
          <a:xfrm>
            <a:off x="604157" y="3007444"/>
            <a:ext cx="6847114" cy="18466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entury Gothic"/>
                <a:ea typeface="Century Gothic"/>
                <a:cs typeface="Century Gothic"/>
                <a:sym typeface="Century Gothic"/>
              </a:rPr>
              <a:t>Activation Elements:</a:t>
            </a:r>
            <a:endParaRPr sz="1800">
              <a:solidFill>
                <a:schemeClr val="dk1"/>
              </a:solidFill>
              <a:latin typeface="Century Gothic"/>
              <a:ea typeface="Century Gothic"/>
              <a:cs typeface="Century Gothic"/>
              <a:sym typeface="Century Gothic"/>
            </a:endParaRPr>
          </a:p>
          <a:p>
            <a:pPr marL="457200" marR="0" lvl="1" indent="-101600" algn="l" rtl="0">
              <a:spcBef>
                <a:spcPts val="0"/>
              </a:spcBef>
              <a:spcAft>
                <a:spcPts val="0"/>
              </a:spcAft>
              <a:buClr>
                <a:schemeClr val="dk1"/>
              </a:buClr>
              <a:buSzPts val="1600"/>
              <a:buFont typeface="Arial"/>
              <a:buChar char="•"/>
            </a:pPr>
            <a:r>
              <a:rPr lang="en-US" sz="1600" b="1" i="0" u="none" strike="noStrike" cap="none">
                <a:solidFill>
                  <a:schemeClr val="dk1"/>
                </a:solidFill>
                <a:latin typeface="Century Gothic"/>
                <a:ea typeface="Century Gothic"/>
                <a:cs typeface="Century Gothic"/>
                <a:sym typeface="Century Gothic"/>
              </a:rPr>
              <a:t>Branded AV (60 sec):</a:t>
            </a:r>
            <a:r>
              <a:rPr lang="en-US" sz="1600" b="0" i="0" u="none" strike="noStrike" cap="none">
                <a:solidFill>
                  <a:schemeClr val="dk1"/>
                </a:solidFill>
                <a:latin typeface="Century Gothic"/>
                <a:ea typeface="Century Gothic"/>
                <a:cs typeface="Century Gothic"/>
                <a:sym typeface="Century Gothic"/>
              </a:rPr>
              <a:t> Played before feature films</a:t>
            </a:r>
            <a:endParaRPr/>
          </a:p>
          <a:p>
            <a:pPr marL="457200" marR="0" lvl="1" indent="-101600" algn="l" rtl="0">
              <a:spcBef>
                <a:spcPts val="0"/>
              </a:spcBef>
              <a:spcAft>
                <a:spcPts val="0"/>
              </a:spcAft>
              <a:buClr>
                <a:schemeClr val="dk1"/>
              </a:buClr>
              <a:buSzPts val="1600"/>
              <a:buFont typeface="Arial"/>
              <a:buChar char="•"/>
            </a:pPr>
            <a:r>
              <a:rPr lang="en-US" sz="1600" b="1" i="0" u="none" strike="noStrike" cap="none">
                <a:solidFill>
                  <a:schemeClr val="dk1"/>
                </a:solidFill>
                <a:latin typeface="Century Gothic"/>
                <a:ea typeface="Century Gothic"/>
                <a:cs typeface="Century Gothic"/>
                <a:sym typeface="Century Gothic"/>
              </a:rPr>
              <a:t>Doctor Video Bytes:</a:t>
            </a:r>
            <a:r>
              <a:rPr lang="en-US" sz="1600" b="0" i="0" u="none" strike="noStrike" cap="none">
                <a:solidFill>
                  <a:schemeClr val="dk1"/>
                </a:solidFill>
                <a:latin typeface="Century Gothic"/>
                <a:ea typeface="Century Gothic"/>
                <a:cs typeface="Century Gothic"/>
                <a:sym typeface="Century Gothic"/>
              </a:rPr>
              <a:t> Region-specific messages played as awareness clips</a:t>
            </a:r>
            <a:endParaRPr/>
          </a:p>
          <a:p>
            <a:pPr marL="457200" marR="0" lvl="1" indent="-101600" algn="l" rtl="0">
              <a:spcBef>
                <a:spcPts val="0"/>
              </a:spcBef>
              <a:spcAft>
                <a:spcPts val="0"/>
              </a:spcAft>
              <a:buClr>
                <a:schemeClr val="dk1"/>
              </a:buClr>
              <a:buSzPts val="1600"/>
              <a:buFont typeface="Arial"/>
              <a:buChar char="•"/>
            </a:pPr>
            <a:r>
              <a:rPr lang="en-US" sz="1600" b="1" i="0" u="none" strike="noStrike" cap="none">
                <a:solidFill>
                  <a:schemeClr val="dk1"/>
                </a:solidFill>
                <a:latin typeface="Century Gothic"/>
                <a:ea typeface="Century Gothic"/>
                <a:cs typeface="Century Gothic"/>
                <a:sym typeface="Century Gothic"/>
              </a:rPr>
              <a:t>Standees &amp; Posters:</a:t>
            </a:r>
            <a:r>
              <a:rPr lang="en-US" sz="1600" b="0" i="0" u="none" strike="noStrike" cap="none">
                <a:solidFill>
                  <a:schemeClr val="dk1"/>
                </a:solidFill>
                <a:latin typeface="Century Gothic"/>
                <a:ea typeface="Century Gothic"/>
                <a:cs typeface="Century Gothic"/>
                <a:sym typeface="Century Gothic"/>
              </a:rPr>
              <a:t> Placed in cinema lobbies for visual engagement</a:t>
            </a:r>
            <a:endParaRPr/>
          </a:p>
          <a:p>
            <a:pPr marL="457200" marR="0" lvl="1" indent="-101600" algn="l" rtl="0">
              <a:spcBef>
                <a:spcPts val="0"/>
              </a:spcBef>
              <a:spcAft>
                <a:spcPts val="0"/>
              </a:spcAft>
              <a:buClr>
                <a:schemeClr val="dk1"/>
              </a:buClr>
              <a:buSzPts val="1600"/>
              <a:buFont typeface="Arial"/>
              <a:buChar char="•"/>
            </a:pPr>
            <a:r>
              <a:rPr lang="en-US" sz="1600" b="1" i="0" u="none" strike="noStrike" cap="none">
                <a:solidFill>
                  <a:schemeClr val="dk1"/>
                </a:solidFill>
                <a:latin typeface="Century Gothic"/>
                <a:ea typeface="Century Gothic"/>
                <a:cs typeface="Century Gothic"/>
                <a:sym typeface="Century Gothic"/>
              </a:rPr>
              <a:t>QR Codes:</a:t>
            </a:r>
            <a:r>
              <a:rPr lang="en-US" sz="1600" b="0" i="0" u="none" strike="noStrike" cap="none">
                <a:solidFill>
                  <a:schemeClr val="dk1"/>
                </a:solidFill>
                <a:latin typeface="Century Gothic"/>
                <a:ea typeface="Century Gothic"/>
                <a:cs typeface="Century Gothic"/>
                <a:sym typeface="Century Gothic"/>
              </a:rPr>
              <a:t> Scan-to-watch full video library or</a:t>
            </a:r>
            <a:endParaRPr/>
          </a:p>
        </p:txBody>
      </p:sp>
      <p:sp>
        <p:nvSpPr>
          <p:cNvPr id="348" name="Google Shape;348;p21"/>
          <p:cNvSpPr txBox="1"/>
          <p:nvPr/>
        </p:nvSpPr>
        <p:spPr>
          <a:xfrm>
            <a:off x="745672" y="5084969"/>
            <a:ext cx="609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entury Gothic"/>
                <a:ea typeface="Century Gothic"/>
                <a:cs typeface="Century Gothic"/>
                <a:sym typeface="Century Gothic"/>
              </a:rPr>
              <a:t>Target Locations:</a:t>
            </a:r>
            <a:br>
              <a:rPr lang="en-US" sz="1800">
                <a:solidFill>
                  <a:schemeClr val="dk1"/>
                </a:solidFill>
                <a:latin typeface="Century Gothic"/>
                <a:ea typeface="Century Gothic"/>
                <a:cs typeface="Century Gothic"/>
                <a:sym typeface="Century Gothic"/>
              </a:rPr>
            </a:br>
            <a:r>
              <a:rPr lang="en-US" sz="1800">
                <a:solidFill>
                  <a:schemeClr val="dk1"/>
                </a:solidFill>
                <a:latin typeface="Century Gothic"/>
                <a:ea typeface="Century Gothic"/>
                <a:cs typeface="Century Gothic"/>
                <a:sym typeface="Century Gothic"/>
              </a:rPr>
              <a:t>Top PVR, INOX, Cinepolis screens in metro &amp; Tier 1 cities (customizable)</a:t>
            </a:r>
            <a:endParaRPr sz="1800">
              <a:solidFill>
                <a:schemeClr val="dk1"/>
              </a:solidFill>
              <a:latin typeface="Century Gothic"/>
              <a:ea typeface="Century Gothic"/>
              <a:cs typeface="Century Gothic"/>
              <a:sym typeface="Century Gothic"/>
            </a:endParaRPr>
          </a:p>
        </p:txBody>
      </p:sp>
      <p:sp>
        <p:nvSpPr>
          <p:cNvPr id="349" name="Google Shape;349;p21"/>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pic>
        <p:nvPicPr>
          <p:cNvPr id="350" name="Google Shape;350;p21"/>
          <p:cNvPicPr preferRelativeResize="0"/>
          <p:nvPr/>
        </p:nvPicPr>
        <p:blipFill rotWithShape="1">
          <a:blip r:embed="rId4">
            <a:alphaModFix/>
          </a:blip>
          <a:srcRect/>
          <a:stretch/>
        </p:blipFill>
        <p:spPr>
          <a:xfrm>
            <a:off x="9752687" y="2704164"/>
            <a:ext cx="2184388" cy="38003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2"/>
          <p:cNvSpPr txBox="1">
            <a:spLocks noGrp="1"/>
          </p:cNvSpPr>
          <p:nvPr>
            <p:ph type="title"/>
          </p:nvPr>
        </p:nvSpPr>
        <p:spPr>
          <a:xfrm>
            <a:off x="931115" y="341727"/>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b="1"/>
              <a:t>Social Media</a:t>
            </a:r>
            <a:endParaRPr/>
          </a:p>
        </p:txBody>
      </p:sp>
      <p:sp>
        <p:nvSpPr>
          <p:cNvPr id="356" name="Google Shape;356;p22"/>
          <p:cNvSpPr txBox="1">
            <a:spLocks noGrp="1"/>
          </p:cNvSpPr>
          <p:nvPr>
            <p:ph type="body" idx="1"/>
          </p:nvPr>
        </p:nvSpPr>
        <p:spPr>
          <a:xfrm>
            <a:off x="833017" y="1403062"/>
            <a:ext cx="8946541" cy="4738946"/>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b="1"/>
              <a:t>Social Media Engagement Plan</a:t>
            </a:r>
            <a:endParaRPr/>
          </a:p>
          <a:p>
            <a:pPr marL="182880" lvl="0" indent="-182880" algn="l" rtl="0">
              <a:lnSpc>
                <a:spcPct val="100000"/>
              </a:lnSpc>
              <a:spcBef>
                <a:spcPts val="900"/>
              </a:spcBef>
              <a:spcAft>
                <a:spcPts val="0"/>
              </a:spcAft>
              <a:buSzPts val="1800"/>
              <a:buFont typeface="Arial"/>
              <a:buChar char="•"/>
            </a:pPr>
            <a:r>
              <a:rPr lang="en-US" b="1"/>
              <a:t>Platforms:</a:t>
            </a:r>
            <a:r>
              <a:rPr lang="en-US"/>
              <a:t> Instagram, Facebook, Twitter, YouTube</a:t>
            </a:r>
            <a:endParaRPr/>
          </a:p>
          <a:p>
            <a:pPr marL="182880" lvl="0" indent="-182880" algn="l" rtl="0">
              <a:lnSpc>
                <a:spcPct val="100000"/>
              </a:lnSpc>
              <a:spcBef>
                <a:spcPts val="900"/>
              </a:spcBef>
              <a:spcAft>
                <a:spcPts val="0"/>
              </a:spcAft>
              <a:buSzPts val="1800"/>
              <a:buFont typeface="Arial"/>
              <a:buChar char="•"/>
            </a:pPr>
            <a:r>
              <a:rPr lang="en-US" b="1"/>
              <a:t>Key Activities:</a:t>
            </a:r>
            <a:endParaRPr/>
          </a:p>
          <a:p>
            <a:pPr marL="742950" lvl="1" indent="-285750" algn="l" rtl="0">
              <a:lnSpc>
                <a:spcPct val="100000"/>
              </a:lnSpc>
              <a:spcBef>
                <a:spcPts val="500"/>
              </a:spcBef>
              <a:spcAft>
                <a:spcPts val="0"/>
              </a:spcAft>
              <a:buSzPts val="1600"/>
              <a:buFont typeface="Arial"/>
              <a:buChar char="•"/>
            </a:pPr>
            <a:r>
              <a:rPr lang="en-US"/>
              <a:t>Social media strategy and planning</a:t>
            </a:r>
            <a:endParaRPr/>
          </a:p>
          <a:p>
            <a:pPr marL="742950" lvl="1" indent="-285750" algn="l" rtl="0">
              <a:lnSpc>
                <a:spcPct val="100000"/>
              </a:lnSpc>
              <a:spcBef>
                <a:spcPts val="500"/>
              </a:spcBef>
              <a:spcAft>
                <a:spcPts val="0"/>
              </a:spcAft>
              <a:buSzPts val="1600"/>
              <a:buFont typeface="Arial"/>
              <a:buChar char="•"/>
            </a:pPr>
            <a:r>
              <a:rPr lang="en-US"/>
              <a:t>Platform management and content creation</a:t>
            </a:r>
            <a:endParaRPr/>
          </a:p>
          <a:p>
            <a:pPr marL="742950" lvl="1" indent="-285750" algn="l" rtl="0">
              <a:lnSpc>
                <a:spcPct val="100000"/>
              </a:lnSpc>
              <a:spcBef>
                <a:spcPts val="500"/>
              </a:spcBef>
              <a:spcAft>
                <a:spcPts val="0"/>
              </a:spcAft>
              <a:buSzPts val="1600"/>
              <a:buFont typeface="Arial"/>
              <a:buChar char="•"/>
            </a:pPr>
            <a:r>
              <a:rPr lang="en-US"/>
              <a:t>Creative designs and detailed reporting</a:t>
            </a:r>
            <a:endParaRPr/>
          </a:p>
          <a:p>
            <a:pPr marL="742950" lvl="1" indent="-184150" algn="l" rtl="0">
              <a:lnSpc>
                <a:spcPct val="100000"/>
              </a:lnSpc>
              <a:spcBef>
                <a:spcPts val="500"/>
              </a:spcBef>
              <a:spcAft>
                <a:spcPts val="0"/>
              </a:spcAft>
              <a:buSzPts val="1600"/>
              <a:buFont typeface="Arial"/>
              <a:buNone/>
            </a:pPr>
            <a:endParaRPr/>
          </a:p>
          <a:p>
            <a:pPr marL="182880" lvl="0" indent="-182880" algn="l" rtl="0">
              <a:lnSpc>
                <a:spcPct val="100000"/>
              </a:lnSpc>
              <a:spcBef>
                <a:spcPts val="900"/>
              </a:spcBef>
              <a:spcAft>
                <a:spcPts val="0"/>
              </a:spcAft>
              <a:buSzPts val="1800"/>
              <a:buChar char="◦"/>
            </a:pPr>
            <a:r>
              <a:rPr lang="en-US" b="1"/>
              <a:t>Video Content Development</a:t>
            </a:r>
            <a:endParaRPr/>
          </a:p>
          <a:p>
            <a:pPr marL="182880" lvl="0" indent="-182880" algn="l" rtl="0">
              <a:lnSpc>
                <a:spcPct val="100000"/>
              </a:lnSpc>
              <a:spcBef>
                <a:spcPts val="900"/>
              </a:spcBef>
              <a:spcAft>
                <a:spcPts val="0"/>
              </a:spcAft>
              <a:buSzPts val="1800"/>
              <a:buFont typeface="Arial"/>
              <a:buChar char="•"/>
            </a:pPr>
            <a:r>
              <a:rPr lang="en-US"/>
              <a:t>Raw videos recorded will be professionally edited.</a:t>
            </a:r>
            <a:endParaRPr/>
          </a:p>
          <a:p>
            <a:pPr marL="182880" lvl="0" indent="-182880" algn="l" rtl="0">
              <a:lnSpc>
                <a:spcPct val="100000"/>
              </a:lnSpc>
              <a:spcBef>
                <a:spcPts val="900"/>
              </a:spcBef>
              <a:spcAft>
                <a:spcPts val="0"/>
              </a:spcAft>
              <a:buSzPts val="1800"/>
              <a:buFont typeface="Arial"/>
              <a:buChar char="•"/>
            </a:pPr>
            <a:r>
              <a:rPr lang="en-US"/>
              <a:t>Design integration:</a:t>
            </a:r>
            <a:endParaRPr/>
          </a:p>
          <a:p>
            <a:pPr marL="742950" lvl="1" indent="-285750" algn="l" rtl="0">
              <a:lnSpc>
                <a:spcPct val="100000"/>
              </a:lnSpc>
              <a:spcBef>
                <a:spcPts val="500"/>
              </a:spcBef>
              <a:spcAft>
                <a:spcPts val="0"/>
              </a:spcAft>
              <a:buSzPts val="1600"/>
              <a:buFont typeface="Arial"/>
              <a:buChar char="•"/>
            </a:pPr>
            <a:r>
              <a:rPr lang="en-US"/>
              <a:t>Addition of opening and closing sequences.</a:t>
            </a:r>
            <a:endParaRPr/>
          </a:p>
          <a:p>
            <a:pPr marL="742950" lvl="1" indent="-285750" algn="l" rtl="0">
              <a:lnSpc>
                <a:spcPct val="100000"/>
              </a:lnSpc>
              <a:spcBef>
                <a:spcPts val="500"/>
              </a:spcBef>
              <a:spcAft>
                <a:spcPts val="0"/>
              </a:spcAft>
              <a:buSzPts val="1600"/>
              <a:buFont typeface="Arial"/>
              <a:buChar char="•"/>
            </a:pPr>
            <a:r>
              <a:rPr lang="en-US"/>
              <a:t>Supers with essential details to enhance visuals.</a:t>
            </a:r>
            <a:endParaRPr/>
          </a:p>
          <a:p>
            <a:pPr marL="182880" lvl="0" indent="-68579" algn="l" rtl="0">
              <a:lnSpc>
                <a:spcPct val="100000"/>
              </a:lnSpc>
              <a:spcBef>
                <a:spcPts val="900"/>
              </a:spcBef>
              <a:spcAft>
                <a:spcPts val="0"/>
              </a:spcAft>
              <a:buSzPts val="1800"/>
              <a:buNone/>
            </a:pPr>
            <a:endParaRPr/>
          </a:p>
        </p:txBody>
      </p:sp>
      <p:pic>
        <p:nvPicPr>
          <p:cNvPr id="357" name="Google Shape;357;p22"/>
          <p:cNvPicPr preferRelativeResize="0"/>
          <p:nvPr/>
        </p:nvPicPr>
        <p:blipFill rotWithShape="1">
          <a:blip r:embed="rId3">
            <a:alphaModFix/>
          </a:blip>
          <a:srcRect/>
          <a:stretch/>
        </p:blipFill>
        <p:spPr>
          <a:xfrm>
            <a:off x="9497769" y="5578182"/>
            <a:ext cx="1845960" cy="84983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3"/>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Social Media  </a:t>
            </a:r>
            <a:endParaRPr/>
          </a:p>
        </p:txBody>
      </p:sp>
      <p:sp>
        <p:nvSpPr>
          <p:cNvPr id="363" name="Google Shape;363;p23"/>
          <p:cNvSpPr txBox="1">
            <a:spLocks noGrp="1"/>
          </p:cNvSpPr>
          <p:nvPr>
            <p:ph type="body" idx="1"/>
          </p:nvPr>
        </p:nvSpPr>
        <p:spPr>
          <a:xfrm>
            <a:off x="769757" y="1437567"/>
            <a:ext cx="8946541" cy="4195481"/>
          </a:xfrm>
          <a:prstGeom prst="rect">
            <a:avLst/>
          </a:prstGeom>
          <a:noFill/>
          <a:ln>
            <a:noFill/>
          </a:ln>
        </p:spPr>
        <p:txBody>
          <a:bodyPr spcFirstLastPara="1" wrap="square" lIns="91425" tIns="45700" rIns="91425" bIns="45700" anchor="t" anchorCtr="0">
            <a:normAutofit/>
          </a:bodyPr>
          <a:lstStyle/>
          <a:p>
            <a:pPr marL="182880" lvl="0" indent="-68579" algn="l" rtl="0">
              <a:lnSpc>
                <a:spcPct val="100000"/>
              </a:lnSpc>
              <a:spcBef>
                <a:spcPts val="0"/>
              </a:spcBef>
              <a:spcAft>
                <a:spcPts val="0"/>
              </a:spcAft>
              <a:buSzPts val="1800"/>
              <a:buNone/>
            </a:pPr>
            <a:endParaRPr/>
          </a:p>
          <a:p>
            <a:pPr marL="182880" lvl="0" indent="-182880" algn="l" rtl="0">
              <a:lnSpc>
                <a:spcPct val="100000"/>
              </a:lnSpc>
              <a:spcBef>
                <a:spcPts val="900"/>
              </a:spcBef>
              <a:spcAft>
                <a:spcPts val="0"/>
              </a:spcAft>
              <a:buSzPts val="1800"/>
              <a:buChar char="◦"/>
            </a:pPr>
            <a:r>
              <a:rPr lang="en-US" b="1"/>
              <a:t>Thematic Video Rollout</a:t>
            </a:r>
            <a:endParaRPr/>
          </a:p>
          <a:p>
            <a:pPr marL="182880" lvl="0" indent="-182880" algn="l" rtl="0">
              <a:lnSpc>
                <a:spcPct val="100000"/>
              </a:lnSpc>
              <a:spcBef>
                <a:spcPts val="900"/>
              </a:spcBef>
              <a:spcAft>
                <a:spcPts val="0"/>
              </a:spcAft>
              <a:buSzPts val="1800"/>
              <a:buFont typeface="Arial"/>
              <a:buChar char="•"/>
            </a:pPr>
            <a:r>
              <a:rPr lang="en-US"/>
              <a:t>Videos featuring doctors will be released thematically throughout the year.</a:t>
            </a:r>
            <a:endParaRPr/>
          </a:p>
          <a:p>
            <a:pPr marL="182880" lvl="0" indent="-182880" algn="l" rtl="0">
              <a:lnSpc>
                <a:spcPct val="100000"/>
              </a:lnSpc>
              <a:spcBef>
                <a:spcPts val="900"/>
              </a:spcBef>
              <a:spcAft>
                <a:spcPts val="0"/>
              </a:spcAft>
              <a:buSzPts val="1800"/>
              <a:buFont typeface="Arial"/>
              <a:buChar char="•"/>
            </a:pPr>
            <a:r>
              <a:rPr lang="en-US"/>
              <a:t>A comprehensive content library will be built on the webpage.</a:t>
            </a:r>
            <a:endParaRPr/>
          </a:p>
          <a:p>
            <a:pPr marL="0" lvl="0" indent="0" algn="l" rtl="0">
              <a:lnSpc>
                <a:spcPct val="100000"/>
              </a:lnSpc>
              <a:spcBef>
                <a:spcPts val="900"/>
              </a:spcBef>
              <a:spcAft>
                <a:spcPts val="0"/>
              </a:spcAft>
              <a:buSzPts val="1800"/>
              <a:buNone/>
            </a:pPr>
            <a:endParaRPr/>
          </a:p>
          <a:p>
            <a:pPr marL="182880" lvl="0" indent="-182880" algn="l" rtl="0">
              <a:lnSpc>
                <a:spcPct val="100000"/>
              </a:lnSpc>
              <a:spcBef>
                <a:spcPts val="900"/>
              </a:spcBef>
              <a:spcAft>
                <a:spcPts val="0"/>
              </a:spcAft>
              <a:buSzPts val="1800"/>
              <a:buChar char="◦"/>
            </a:pPr>
            <a:r>
              <a:rPr lang="en-US" b="1"/>
              <a:t>Targeted Marketing</a:t>
            </a:r>
            <a:endParaRPr/>
          </a:p>
          <a:p>
            <a:pPr marL="182880" lvl="0" indent="-182880" algn="l" rtl="0">
              <a:lnSpc>
                <a:spcPct val="100000"/>
              </a:lnSpc>
              <a:spcBef>
                <a:spcPts val="900"/>
              </a:spcBef>
              <a:spcAft>
                <a:spcPts val="0"/>
              </a:spcAft>
              <a:buSzPts val="1800"/>
              <a:buFont typeface="Arial"/>
              <a:buChar char="•"/>
            </a:pPr>
            <a:r>
              <a:rPr lang="en-US"/>
              <a:t>Focused radius targeting within </a:t>
            </a:r>
            <a:r>
              <a:rPr lang="en-US" b="1"/>
              <a:t>10 km</a:t>
            </a:r>
            <a:r>
              <a:rPr lang="en-US"/>
              <a:t> for improved visibility and outreach.</a:t>
            </a:r>
            <a:endParaRPr/>
          </a:p>
          <a:p>
            <a:pPr marL="182880" lvl="0" indent="-68579" algn="l" rtl="0">
              <a:lnSpc>
                <a:spcPct val="100000"/>
              </a:lnSpc>
              <a:spcBef>
                <a:spcPts val="900"/>
              </a:spcBef>
              <a:spcAft>
                <a:spcPts val="0"/>
              </a:spcAft>
              <a:buSzPts val="1800"/>
              <a:buNone/>
            </a:pPr>
            <a:endParaRPr/>
          </a:p>
        </p:txBody>
      </p:sp>
      <p:pic>
        <p:nvPicPr>
          <p:cNvPr id="364" name="Google Shape;364;p23"/>
          <p:cNvPicPr preferRelativeResize="0"/>
          <p:nvPr/>
        </p:nvPicPr>
        <p:blipFill rotWithShape="1">
          <a:blip r:embed="rId3">
            <a:alphaModFix/>
          </a:blip>
          <a:srcRect/>
          <a:stretch/>
        </p:blipFill>
        <p:spPr>
          <a:xfrm>
            <a:off x="9497769" y="5578182"/>
            <a:ext cx="1845960" cy="84983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4"/>
          <p:cNvSpPr txBox="1">
            <a:spLocks noGrp="1"/>
          </p:cNvSpPr>
          <p:nvPr>
            <p:ph type="title"/>
          </p:nvPr>
        </p:nvSpPr>
        <p:spPr>
          <a:xfrm>
            <a:off x="1029307" y="318130"/>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b="1"/>
              <a:t>Geographically Managed Reach</a:t>
            </a:r>
            <a:r>
              <a:rPr lang="en-US"/>
              <a:t> </a:t>
            </a:r>
            <a:endParaRPr/>
          </a:p>
        </p:txBody>
      </p:sp>
      <p:sp>
        <p:nvSpPr>
          <p:cNvPr id="370" name="Google Shape;370;p24"/>
          <p:cNvSpPr txBox="1">
            <a:spLocks noGrp="1"/>
          </p:cNvSpPr>
          <p:nvPr>
            <p:ph type="body" idx="1"/>
          </p:nvPr>
        </p:nvSpPr>
        <p:spPr>
          <a:xfrm>
            <a:off x="1104293" y="1634835"/>
            <a:ext cx="8946541" cy="5278583"/>
          </a:xfrm>
          <a:prstGeom prst="rect">
            <a:avLst/>
          </a:prstGeom>
          <a:noFill/>
          <a:ln>
            <a:noFill/>
          </a:ln>
        </p:spPr>
        <p:txBody>
          <a:bodyPr spcFirstLastPara="1" wrap="square" lIns="91425" tIns="45700" rIns="91425" bIns="45700" anchor="t" anchorCtr="0">
            <a:normAutofit fontScale="77500" lnSpcReduction="20000"/>
          </a:bodyPr>
          <a:lstStyle/>
          <a:p>
            <a:pPr marL="182880" lvl="0" indent="-182911" algn="l" rtl="0">
              <a:lnSpc>
                <a:spcPct val="100000"/>
              </a:lnSpc>
              <a:spcBef>
                <a:spcPts val="0"/>
              </a:spcBef>
              <a:spcAft>
                <a:spcPts val="0"/>
              </a:spcAft>
              <a:buSzPct val="100000"/>
              <a:buFont typeface="Century Gothic"/>
              <a:buAutoNum type="arabicPeriod"/>
            </a:pPr>
            <a:r>
              <a:rPr lang="en-US" sz="2500" b="1"/>
              <a:t>Localized Social Media Ads</a:t>
            </a:r>
            <a:endParaRPr sz="2500"/>
          </a:p>
          <a:p>
            <a:pPr marL="742950" lvl="1" indent="-285781" algn="l" rtl="0">
              <a:lnSpc>
                <a:spcPct val="100000"/>
              </a:lnSpc>
              <a:spcBef>
                <a:spcPts val="500"/>
              </a:spcBef>
              <a:spcAft>
                <a:spcPts val="0"/>
              </a:spcAft>
              <a:buSzPct val="100000"/>
              <a:buFont typeface="Century Gothic"/>
              <a:buAutoNum type="arabicPeriod"/>
            </a:pPr>
            <a:r>
              <a:rPr lang="en-US" sz="2300"/>
              <a:t>Deploy geo-targeted ads on platforms like Facebook, Instagram, and Google to reach audiences within a specific radius (e.g., 5 km) around the clinic.</a:t>
            </a:r>
            <a:endParaRPr/>
          </a:p>
          <a:p>
            <a:pPr marL="742950" lvl="1" indent="-285781" algn="l" rtl="0">
              <a:lnSpc>
                <a:spcPct val="100000"/>
              </a:lnSpc>
              <a:spcBef>
                <a:spcPts val="500"/>
              </a:spcBef>
              <a:spcAft>
                <a:spcPts val="0"/>
              </a:spcAft>
              <a:buSzPct val="100000"/>
              <a:buFont typeface="Century Gothic"/>
              <a:buAutoNum type="arabicPeriod"/>
            </a:pPr>
            <a:r>
              <a:rPr lang="en-US" sz="2300"/>
              <a:t>Highlight the doctor’s articles, health tips, or awareness content with clear calls-to-action, such as booking consultations or attending health events.</a:t>
            </a:r>
            <a:endParaRPr/>
          </a:p>
          <a:p>
            <a:pPr marL="182880" lvl="0" indent="-182911" algn="l" rtl="0">
              <a:lnSpc>
                <a:spcPct val="100000"/>
              </a:lnSpc>
              <a:spcBef>
                <a:spcPts val="900"/>
              </a:spcBef>
              <a:spcAft>
                <a:spcPts val="0"/>
              </a:spcAft>
              <a:buSzPct val="100000"/>
              <a:buFont typeface="Century Gothic"/>
              <a:buAutoNum type="arabicPeriod"/>
            </a:pPr>
            <a:r>
              <a:rPr lang="en-US" sz="2500" b="1"/>
              <a:t>Google My Business (GMB) Optimization</a:t>
            </a:r>
            <a:endParaRPr sz="2500"/>
          </a:p>
          <a:p>
            <a:pPr marL="742950" lvl="1" indent="-285781" algn="l" rtl="0">
              <a:lnSpc>
                <a:spcPct val="100000"/>
              </a:lnSpc>
              <a:spcBef>
                <a:spcPts val="500"/>
              </a:spcBef>
              <a:spcAft>
                <a:spcPts val="0"/>
              </a:spcAft>
              <a:buSzPct val="100000"/>
              <a:buFont typeface="Century Gothic"/>
              <a:buAutoNum type="arabicPeriod"/>
            </a:pPr>
            <a:r>
              <a:rPr lang="en-US" sz="2300"/>
              <a:t>Optimize the clinic’s GMB profile with expert health advice, FAQs, and tips tailored to common health concerns like diabetes.</a:t>
            </a:r>
            <a:endParaRPr/>
          </a:p>
          <a:p>
            <a:pPr marL="742950" lvl="1" indent="-285781" algn="l" rtl="0">
              <a:lnSpc>
                <a:spcPct val="100000"/>
              </a:lnSpc>
              <a:spcBef>
                <a:spcPts val="500"/>
              </a:spcBef>
              <a:spcAft>
                <a:spcPts val="0"/>
              </a:spcAft>
              <a:buSzPct val="100000"/>
              <a:buFont typeface="Century Gothic"/>
              <a:buAutoNum type="arabicPeriod"/>
            </a:pPr>
            <a:r>
              <a:rPr lang="en-US" sz="2300"/>
              <a:t>Share regular updates with localized hashtags and keywords to boost visibility in local searches.</a:t>
            </a:r>
            <a:endParaRPr/>
          </a:p>
          <a:p>
            <a:pPr marL="182880" lvl="0" indent="-182911" algn="l" rtl="0">
              <a:lnSpc>
                <a:spcPct val="100000"/>
              </a:lnSpc>
              <a:spcBef>
                <a:spcPts val="900"/>
              </a:spcBef>
              <a:spcAft>
                <a:spcPts val="0"/>
              </a:spcAft>
              <a:buSzPct val="100000"/>
              <a:buFont typeface="Century Gothic"/>
              <a:buAutoNum type="arabicPeriod"/>
            </a:pPr>
            <a:r>
              <a:rPr lang="en-US" sz="2500" b="1"/>
              <a:t>Interactive Campaigns</a:t>
            </a:r>
            <a:endParaRPr sz="2500"/>
          </a:p>
          <a:p>
            <a:pPr marL="742950" lvl="1" indent="-285781" algn="l" rtl="0">
              <a:lnSpc>
                <a:spcPct val="100000"/>
              </a:lnSpc>
              <a:spcBef>
                <a:spcPts val="500"/>
              </a:spcBef>
              <a:spcAft>
                <a:spcPts val="0"/>
              </a:spcAft>
              <a:buSzPct val="100000"/>
              <a:buFont typeface="Century Gothic"/>
              <a:buAutoNum type="arabicPeriod"/>
            </a:pPr>
            <a:r>
              <a:rPr lang="en-US" sz="2300"/>
              <a:t>Host live Q&amp;A sessions or webinars featuring the doctor on platforms like Facebook or YouTube, inviting local residents to participate.</a:t>
            </a:r>
            <a:endParaRPr/>
          </a:p>
          <a:p>
            <a:pPr marL="742950" lvl="1" indent="-285781" algn="l" rtl="0">
              <a:lnSpc>
                <a:spcPct val="100000"/>
              </a:lnSpc>
              <a:spcBef>
                <a:spcPts val="500"/>
              </a:spcBef>
              <a:spcAft>
                <a:spcPts val="0"/>
              </a:spcAft>
              <a:buSzPct val="100000"/>
              <a:buFont typeface="Century Gothic"/>
              <a:buAutoNum type="arabicPeriod"/>
            </a:pPr>
            <a:r>
              <a:rPr lang="en-US" sz="2300"/>
              <a:t>Promote these events with geo-targeted ads and localized invites to maximize community engagement.</a:t>
            </a:r>
            <a:endParaRPr/>
          </a:p>
          <a:p>
            <a:pPr marL="182880" lvl="0" indent="-59880" algn="l" rtl="0">
              <a:lnSpc>
                <a:spcPct val="100000"/>
              </a:lnSpc>
              <a:spcBef>
                <a:spcPts val="900"/>
              </a:spcBef>
              <a:spcAft>
                <a:spcPts val="0"/>
              </a:spcAft>
              <a:buSzPct val="100000"/>
              <a:buFont typeface="Century Gothic"/>
              <a:buNone/>
            </a:pPr>
            <a:endParaRPr sz="2500" b="1"/>
          </a:p>
          <a:p>
            <a:pPr marL="182880" lvl="0" indent="-59880" algn="l" rtl="0">
              <a:lnSpc>
                <a:spcPct val="100000"/>
              </a:lnSpc>
              <a:spcBef>
                <a:spcPts val="900"/>
              </a:spcBef>
              <a:spcAft>
                <a:spcPts val="0"/>
              </a:spcAft>
              <a:buSzPct val="100000"/>
              <a:buFont typeface="Century Gothic"/>
              <a:buNone/>
            </a:pPr>
            <a:endParaRPr sz="2500" b="1"/>
          </a:p>
          <a:p>
            <a:pPr marL="182880" lvl="0" indent="-94297" algn="l" rtl="0">
              <a:lnSpc>
                <a:spcPct val="100000"/>
              </a:lnSpc>
              <a:spcBef>
                <a:spcPts val="900"/>
              </a:spcBef>
              <a:spcAft>
                <a:spcPts val="0"/>
              </a:spcAft>
              <a:buSzPct val="100000"/>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5"/>
          <p:cNvSpPr txBox="1">
            <a:spLocks noGrp="1"/>
          </p:cNvSpPr>
          <p:nvPr>
            <p:ph type="title"/>
          </p:nvPr>
        </p:nvSpPr>
        <p:spPr>
          <a:xfrm>
            <a:off x="984209" y="324029"/>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b="1"/>
              <a:t>Geographically Managed Reach</a:t>
            </a:r>
            <a:r>
              <a:rPr lang="en-US"/>
              <a:t> </a:t>
            </a:r>
            <a:endParaRPr/>
          </a:p>
        </p:txBody>
      </p:sp>
      <p:sp>
        <p:nvSpPr>
          <p:cNvPr id="376" name="Google Shape;376;p25"/>
          <p:cNvSpPr txBox="1">
            <a:spLocks noGrp="1"/>
          </p:cNvSpPr>
          <p:nvPr>
            <p:ph type="body" idx="1"/>
          </p:nvPr>
        </p:nvSpPr>
        <p:spPr>
          <a:xfrm>
            <a:off x="916276" y="1498735"/>
            <a:ext cx="9404723" cy="473580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500"/>
              <a:buNone/>
            </a:pPr>
            <a:r>
              <a:rPr lang="en-US" sz="2500" b="1"/>
              <a:t>4 Collaborative Engagement</a:t>
            </a:r>
            <a:endParaRPr sz="2500"/>
          </a:p>
          <a:p>
            <a:pPr marL="742950" lvl="1" indent="-285750" algn="l" rtl="0">
              <a:lnSpc>
                <a:spcPct val="100000"/>
              </a:lnSpc>
              <a:spcBef>
                <a:spcPts val="500"/>
              </a:spcBef>
              <a:spcAft>
                <a:spcPts val="0"/>
              </a:spcAft>
              <a:buSzPts val="2300"/>
              <a:buFont typeface="Century Gothic"/>
              <a:buAutoNum type="arabicPeriod"/>
            </a:pPr>
            <a:r>
              <a:rPr lang="en-US" sz="2300"/>
              <a:t>Partner with local influencers or community groups to amplify the doctor’s content and encourage participation in health initiatives.</a:t>
            </a:r>
            <a:endParaRPr/>
          </a:p>
          <a:p>
            <a:pPr marL="742950" lvl="1" indent="-285750" algn="l" rtl="0">
              <a:lnSpc>
                <a:spcPct val="100000"/>
              </a:lnSpc>
              <a:spcBef>
                <a:spcPts val="500"/>
              </a:spcBef>
              <a:spcAft>
                <a:spcPts val="0"/>
              </a:spcAft>
              <a:buSzPts val="2300"/>
              <a:buFont typeface="Century Gothic"/>
              <a:buAutoNum type="arabicPeriod"/>
            </a:pPr>
            <a:r>
              <a:rPr lang="en-US" sz="2300"/>
              <a:t>Co-create content with local organizations to further establish trust and relevance within the community.</a:t>
            </a:r>
            <a:endParaRPr/>
          </a:p>
          <a:p>
            <a:pPr marL="0" lvl="0" indent="0" algn="l" rtl="0">
              <a:lnSpc>
                <a:spcPct val="100000"/>
              </a:lnSpc>
              <a:spcBef>
                <a:spcPts val="900"/>
              </a:spcBef>
              <a:spcAft>
                <a:spcPts val="0"/>
              </a:spcAft>
              <a:buSzPts val="2500"/>
              <a:buNone/>
            </a:pPr>
            <a:r>
              <a:rPr lang="en-US" sz="2500" b="1"/>
              <a:t>5 Localized Content Series</a:t>
            </a:r>
            <a:endParaRPr sz="2500"/>
          </a:p>
          <a:p>
            <a:pPr marL="742950" lvl="1" indent="-285750" algn="l" rtl="0">
              <a:lnSpc>
                <a:spcPct val="100000"/>
              </a:lnSpc>
              <a:spcBef>
                <a:spcPts val="500"/>
              </a:spcBef>
              <a:spcAft>
                <a:spcPts val="0"/>
              </a:spcAft>
              <a:buSzPts val="2300"/>
              <a:buFont typeface="Century Gothic"/>
              <a:buAutoNum type="arabicPeriod"/>
            </a:pPr>
            <a:r>
              <a:rPr lang="en-US" sz="2300"/>
              <a:t>Develop a series with doctor-led content focused on preventive healthcare and tailored to the local community’s needs.</a:t>
            </a:r>
            <a:endParaRPr/>
          </a:p>
          <a:p>
            <a:pPr marL="742950" lvl="1" indent="-285750" algn="l" rtl="0">
              <a:lnSpc>
                <a:spcPct val="100000"/>
              </a:lnSpc>
              <a:spcBef>
                <a:spcPts val="500"/>
              </a:spcBef>
              <a:spcAft>
                <a:spcPts val="0"/>
              </a:spcAft>
              <a:buSzPts val="2300"/>
              <a:buFont typeface="Century Gothic"/>
              <a:buAutoNum type="arabicPeriod"/>
            </a:pPr>
            <a:r>
              <a:rPr lang="en-US" sz="2300"/>
              <a:t>Share the series across social media, newsletters, and local media outlets for maximum reach.</a:t>
            </a:r>
            <a:endParaRPr/>
          </a:p>
          <a:p>
            <a:pPr marL="182880" lvl="0" indent="-68579" algn="l" rtl="0">
              <a:lnSpc>
                <a:spcPct val="100000"/>
              </a:lnSpc>
              <a:spcBef>
                <a:spcPts val="900"/>
              </a:spcBef>
              <a:spcAft>
                <a:spcPts val="0"/>
              </a:spcAft>
              <a:buSzPts val="18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6"/>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b="1"/>
              <a:t>Podcast channel </a:t>
            </a:r>
            <a:endParaRPr b="1"/>
          </a:p>
        </p:txBody>
      </p:sp>
      <p:sp>
        <p:nvSpPr>
          <p:cNvPr id="382" name="Google Shape;382;p26"/>
          <p:cNvSpPr txBox="1">
            <a:spLocks noGrp="1"/>
          </p:cNvSpPr>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b="1" i="0">
                <a:latin typeface="Arial"/>
                <a:ea typeface="Arial"/>
                <a:cs typeface="Arial"/>
                <a:sym typeface="Arial"/>
              </a:rPr>
              <a:t>Create a Dedicated </a:t>
            </a:r>
            <a:r>
              <a:rPr lang="en-US" b="1">
                <a:latin typeface="Arial"/>
                <a:ea typeface="Arial"/>
                <a:cs typeface="Arial"/>
                <a:sym typeface="Arial"/>
              </a:rPr>
              <a:t>Podcast </a:t>
            </a:r>
            <a:r>
              <a:rPr lang="en-US" b="1" i="0">
                <a:latin typeface="Arial"/>
                <a:ea typeface="Arial"/>
                <a:cs typeface="Arial"/>
                <a:sym typeface="Arial"/>
              </a:rPr>
              <a:t>Channel: </a:t>
            </a:r>
            <a:r>
              <a:rPr lang="en-US" b="0" i="0">
                <a:latin typeface="Arial"/>
                <a:ea typeface="Arial"/>
                <a:cs typeface="Arial"/>
                <a:sym typeface="Arial"/>
              </a:rPr>
              <a:t>Launch a specialized channel focusing on targeted health concern . </a:t>
            </a:r>
            <a:endParaRPr/>
          </a:p>
          <a:p>
            <a:pPr marL="182880" lvl="0" indent="-182880" algn="l" rtl="0">
              <a:lnSpc>
                <a:spcPct val="100000"/>
              </a:lnSpc>
              <a:spcBef>
                <a:spcPts val="900"/>
              </a:spcBef>
              <a:spcAft>
                <a:spcPts val="0"/>
              </a:spcAft>
              <a:buSzPts val="1800"/>
              <a:buFont typeface="Arial"/>
              <a:buChar char="•"/>
            </a:pPr>
            <a:r>
              <a:rPr lang="en-US" b="0" i="0">
                <a:latin typeface="Arial"/>
                <a:ea typeface="Arial"/>
                <a:cs typeface="Arial"/>
                <a:sym typeface="Arial"/>
              </a:rPr>
              <a:t>Host interviews featuring doctors sharing expert insights, guided by an anchor.</a:t>
            </a:r>
            <a:endParaRPr/>
          </a:p>
          <a:p>
            <a:pPr marL="182880" lvl="0" indent="-182880" algn="l" rtl="0">
              <a:lnSpc>
                <a:spcPct val="100000"/>
              </a:lnSpc>
              <a:spcBef>
                <a:spcPts val="900"/>
              </a:spcBef>
              <a:spcAft>
                <a:spcPts val="0"/>
              </a:spcAft>
              <a:buSzPts val="1800"/>
              <a:buChar char="◦"/>
            </a:pPr>
            <a:r>
              <a:rPr lang="en-US" b="1" i="0">
                <a:latin typeface="Arial"/>
                <a:ea typeface="Arial"/>
                <a:cs typeface="Arial"/>
                <a:sym typeface="Arial"/>
              </a:rPr>
              <a:t>Content Highlights</a:t>
            </a:r>
            <a:endParaRPr/>
          </a:p>
          <a:p>
            <a:pPr marL="182880" lvl="0" indent="-182880" algn="l" rtl="0">
              <a:lnSpc>
                <a:spcPct val="100000"/>
              </a:lnSpc>
              <a:spcBef>
                <a:spcPts val="900"/>
              </a:spcBef>
              <a:spcAft>
                <a:spcPts val="0"/>
              </a:spcAft>
              <a:buSzPts val="1800"/>
              <a:buFont typeface="Arial"/>
              <a:buChar char="•"/>
            </a:pPr>
            <a:r>
              <a:rPr lang="en-US" b="0" i="0">
                <a:latin typeface="Arial"/>
                <a:ea typeface="Arial"/>
                <a:cs typeface="Arial"/>
                <a:sym typeface="Arial"/>
              </a:rPr>
              <a:t>Episodes uploaded regularly: weekly, daily, or every 3 days with a new doctor.</a:t>
            </a:r>
            <a:endParaRPr/>
          </a:p>
          <a:p>
            <a:pPr marL="182880" lvl="0" indent="-182880" algn="l" rtl="0">
              <a:lnSpc>
                <a:spcPct val="100000"/>
              </a:lnSpc>
              <a:spcBef>
                <a:spcPts val="900"/>
              </a:spcBef>
              <a:spcAft>
                <a:spcPts val="0"/>
              </a:spcAft>
              <a:buSzPts val="1800"/>
              <a:buFont typeface="Arial"/>
              <a:buChar char="•"/>
            </a:pPr>
            <a:r>
              <a:rPr lang="en-US" b="0" i="0">
                <a:latin typeface="Arial"/>
                <a:ea typeface="Arial"/>
                <a:cs typeface="Arial"/>
                <a:sym typeface="Arial"/>
              </a:rPr>
              <a:t>Include the doctor's name, credentials, and additional details for credibility.</a:t>
            </a:r>
            <a:endParaRPr/>
          </a:p>
          <a:p>
            <a:pPr marL="182880" lvl="0" indent="-182880" algn="l" rtl="0">
              <a:lnSpc>
                <a:spcPct val="100000"/>
              </a:lnSpc>
              <a:spcBef>
                <a:spcPts val="900"/>
              </a:spcBef>
              <a:spcAft>
                <a:spcPts val="0"/>
              </a:spcAft>
              <a:buSzPts val="1800"/>
              <a:buChar char="◦"/>
            </a:pPr>
            <a:r>
              <a:rPr lang="en-US" b="1" i="0">
                <a:latin typeface="Arial"/>
                <a:ea typeface="Arial"/>
                <a:cs typeface="Arial"/>
                <a:sym typeface="Arial"/>
              </a:rPr>
              <a:t>Multilingual Reach</a:t>
            </a:r>
            <a:endParaRPr/>
          </a:p>
          <a:p>
            <a:pPr marL="182880" lvl="0" indent="-182880" algn="l" rtl="0">
              <a:lnSpc>
                <a:spcPct val="100000"/>
              </a:lnSpc>
              <a:spcBef>
                <a:spcPts val="900"/>
              </a:spcBef>
              <a:spcAft>
                <a:spcPts val="0"/>
              </a:spcAft>
              <a:buSzPts val="1800"/>
              <a:buFont typeface="Arial"/>
              <a:buChar char="•"/>
            </a:pPr>
            <a:r>
              <a:rPr lang="en-US" b="0" i="0">
                <a:latin typeface="Arial"/>
                <a:ea typeface="Arial"/>
                <a:cs typeface="Arial"/>
                <a:sym typeface="Arial"/>
              </a:rPr>
              <a:t>Episodes available in multiple languages to connect with a diverse audience.</a:t>
            </a:r>
            <a:endParaRPr/>
          </a:p>
          <a:p>
            <a:pPr marL="182880" lvl="0" indent="-182880" algn="l" rtl="0">
              <a:lnSpc>
                <a:spcPct val="100000"/>
              </a:lnSpc>
              <a:spcBef>
                <a:spcPts val="900"/>
              </a:spcBef>
              <a:spcAft>
                <a:spcPts val="0"/>
              </a:spcAft>
              <a:buSzPts val="1800"/>
              <a:buChar char="◦"/>
            </a:pPr>
            <a:r>
              <a:rPr lang="en-US" b="1" i="0">
                <a:latin typeface="Arial"/>
                <a:ea typeface="Arial"/>
                <a:cs typeface="Arial"/>
                <a:sym typeface="Arial"/>
              </a:rPr>
              <a:t>Enhanced Visibility</a:t>
            </a:r>
            <a:endParaRPr/>
          </a:p>
          <a:p>
            <a:pPr marL="182880" lvl="0" indent="-182880" algn="l" rtl="0">
              <a:lnSpc>
                <a:spcPct val="100000"/>
              </a:lnSpc>
              <a:spcBef>
                <a:spcPts val="900"/>
              </a:spcBef>
              <a:spcAft>
                <a:spcPts val="0"/>
              </a:spcAft>
              <a:buSzPts val="1800"/>
              <a:buFont typeface="Arial"/>
              <a:buChar char="•"/>
            </a:pPr>
            <a:r>
              <a:rPr lang="en-US" b="0" i="0">
                <a:latin typeface="Arial"/>
                <a:ea typeface="Arial"/>
                <a:cs typeface="Arial"/>
                <a:sym typeface="Arial"/>
              </a:rPr>
              <a:t>Leverage cross-promotions  to maximize audience reach.</a:t>
            </a:r>
            <a:endParaRPr/>
          </a:p>
          <a:p>
            <a:pPr marL="0" lvl="0" indent="0" algn="l" rtl="0">
              <a:lnSpc>
                <a:spcPct val="100000"/>
              </a:lnSpc>
              <a:spcBef>
                <a:spcPts val="900"/>
              </a:spcBef>
              <a:spcAft>
                <a:spcPts val="0"/>
              </a:spcAft>
              <a:buSzPts val="1800"/>
              <a:buNone/>
            </a:pPr>
            <a:endParaRPr/>
          </a:p>
        </p:txBody>
      </p:sp>
      <p:pic>
        <p:nvPicPr>
          <p:cNvPr id="383" name="Google Shape;383;p26"/>
          <p:cNvPicPr preferRelativeResize="0"/>
          <p:nvPr/>
        </p:nvPicPr>
        <p:blipFill rotWithShape="1">
          <a:blip r:embed="rId3">
            <a:alphaModFix/>
          </a:blip>
          <a:srcRect/>
          <a:stretch/>
        </p:blipFill>
        <p:spPr>
          <a:xfrm>
            <a:off x="9497769" y="5578182"/>
            <a:ext cx="1845960" cy="84983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7"/>
          <p:cNvSpPr txBox="1">
            <a:spLocks noGrp="1"/>
          </p:cNvSpPr>
          <p:nvPr>
            <p:ph type="title"/>
          </p:nvPr>
        </p:nvSpPr>
        <p:spPr>
          <a:xfrm>
            <a:off x="610715" y="23946"/>
            <a:ext cx="9404723" cy="140053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Festive Engagement </a:t>
            </a:r>
            <a:endParaRPr/>
          </a:p>
        </p:txBody>
      </p:sp>
      <p:sp>
        <p:nvSpPr>
          <p:cNvPr id="389" name="Google Shape;389;p27"/>
          <p:cNvSpPr txBox="1">
            <a:spLocks noGrp="1"/>
          </p:cNvSpPr>
          <p:nvPr>
            <p:ph type="body" idx="1"/>
          </p:nvPr>
        </p:nvSpPr>
        <p:spPr>
          <a:xfrm>
            <a:off x="565380" y="1471465"/>
            <a:ext cx="8946541" cy="4195481"/>
          </a:xfrm>
          <a:prstGeom prst="rect">
            <a:avLst/>
          </a:prstGeom>
          <a:noFill/>
          <a:ln>
            <a:noFill/>
          </a:ln>
        </p:spPr>
        <p:txBody>
          <a:bodyPr spcFirstLastPara="1" wrap="square" lIns="91425" tIns="45700" rIns="91425" bIns="45700" anchor="t" anchorCtr="0">
            <a:normAutofit/>
          </a:bodyPr>
          <a:lstStyle/>
          <a:p>
            <a:pPr marL="182880" lvl="0" indent="-182880" algn="l" rtl="0">
              <a:lnSpc>
                <a:spcPct val="107000"/>
              </a:lnSpc>
              <a:spcBef>
                <a:spcPts val="0"/>
              </a:spcBef>
              <a:spcAft>
                <a:spcPts val="0"/>
              </a:spcAft>
              <a:buSzPts val="1600"/>
              <a:buChar char="◦"/>
            </a:pPr>
            <a:r>
              <a:rPr lang="en-US" sz="1600"/>
              <a:t>Festive Engagement with " Thematic.</a:t>
            </a:r>
            <a:endParaRPr/>
          </a:p>
          <a:p>
            <a:pPr marL="182880" lvl="0" indent="-182880" algn="l" rtl="0">
              <a:lnSpc>
                <a:spcPct val="107000"/>
              </a:lnSpc>
              <a:spcBef>
                <a:spcPts val="1200"/>
              </a:spcBef>
              <a:spcAft>
                <a:spcPts val="0"/>
              </a:spcAft>
              <a:buSzPts val="1600"/>
              <a:buChar char="◦"/>
            </a:pPr>
            <a:r>
              <a:rPr lang="en-US" sz="1600"/>
              <a:t>Short, personalized videos of doctors sharing festive wishes with health tips.</a:t>
            </a:r>
            <a:endParaRPr/>
          </a:p>
          <a:p>
            <a:pPr marL="0" lvl="0" indent="0" algn="l" rtl="0">
              <a:lnSpc>
                <a:spcPct val="107000"/>
              </a:lnSpc>
              <a:spcBef>
                <a:spcPts val="1200"/>
              </a:spcBef>
              <a:spcAft>
                <a:spcPts val="0"/>
              </a:spcAft>
              <a:buSzPts val="1600"/>
              <a:buNone/>
            </a:pPr>
            <a:r>
              <a:rPr lang="en-US" sz="1600"/>
              <a:t>      Combine celebration with valuable advice for patients.</a:t>
            </a:r>
            <a:endParaRPr/>
          </a:p>
          <a:p>
            <a:pPr marL="857250" lvl="1" indent="-182880" algn="l" rtl="0">
              <a:lnSpc>
                <a:spcPct val="107000"/>
              </a:lnSpc>
              <a:spcBef>
                <a:spcPts val="800"/>
              </a:spcBef>
              <a:spcAft>
                <a:spcPts val="0"/>
              </a:spcAft>
              <a:buSzPts val="1600"/>
              <a:buChar char="◦"/>
            </a:pPr>
            <a:r>
              <a:rPr lang="en-US" b="1" i="1"/>
              <a:t>Examples o Festive Greetings:</a:t>
            </a:r>
            <a:br>
              <a:rPr lang="en-US" i="1"/>
            </a:br>
            <a:r>
              <a:rPr lang="en-US" i="1"/>
              <a:t>"Diwali:</a:t>
            </a:r>
            <a:br>
              <a:rPr lang="en-US" i="1"/>
            </a:br>
            <a:r>
              <a:rPr lang="en-US" i="1"/>
              <a:t>"Celebrate Diwali with healthy choices. Keep your heart shining bright like the diyas!"</a:t>
            </a:r>
            <a:r>
              <a:rPr lang="en-US"/>
              <a:t>and embrace the sweetness of a balanced life!"</a:t>
            </a:r>
            <a:br>
              <a:rPr lang="en-US"/>
            </a:br>
            <a:r>
              <a:rPr lang="en-US"/>
              <a:t>Independence Day</a:t>
            </a:r>
            <a:endParaRPr i="1"/>
          </a:p>
          <a:p>
            <a:pPr marL="182880" lvl="0" indent="-182880" algn="l" rtl="0">
              <a:lnSpc>
                <a:spcPct val="107000"/>
              </a:lnSpc>
              <a:spcBef>
                <a:spcPts val="1400"/>
              </a:spcBef>
              <a:spcAft>
                <a:spcPts val="0"/>
              </a:spcAft>
              <a:buSzPts val="1600"/>
              <a:buChar char="◦"/>
            </a:pPr>
            <a:r>
              <a:rPr lang="en-US" sz="1600"/>
              <a:t>Builds trust and strengthens doctor-patient engagement.</a:t>
            </a:r>
            <a:endParaRPr/>
          </a:p>
          <a:p>
            <a:pPr marL="182880" lvl="0" indent="-182880" algn="l" rtl="0">
              <a:lnSpc>
                <a:spcPct val="107000"/>
              </a:lnSpc>
              <a:spcBef>
                <a:spcPts val="1200"/>
              </a:spcBef>
              <a:spcAft>
                <a:spcPts val="0"/>
              </a:spcAft>
              <a:buSzPts val="1600"/>
              <a:buChar char="◦"/>
            </a:pPr>
            <a:r>
              <a:rPr lang="en-US" sz="1600"/>
              <a:t>Delivers actionable health advice in a relatable and celebratory manner.</a:t>
            </a:r>
            <a:endParaRPr/>
          </a:p>
          <a:p>
            <a:pPr marL="182880" lvl="0" indent="-182880" algn="l" rtl="0">
              <a:lnSpc>
                <a:spcPct val="107000"/>
              </a:lnSpc>
              <a:spcBef>
                <a:spcPts val="1200"/>
              </a:spcBef>
              <a:spcAft>
                <a:spcPts val="0"/>
              </a:spcAft>
              <a:buSzPts val="1600"/>
              <a:buChar char="◦"/>
            </a:pPr>
            <a:r>
              <a:rPr lang="en-US" sz="1600"/>
              <a:t>Encourages positive health choices during festive seasons</a:t>
            </a:r>
            <a:r>
              <a:rPr lang="en-US" sz="1800">
                <a:latin typeface="Calibri"/>
                <a:ea typeface="Calibri"/>
                <a:cs typeface="Calibri"/>
                <a:sym typeface="Calibri"/>
              </a:rPr>
              <a:t>.</a:t>
            </a:r>
            <a:endParaRPr/>
          </a:p>
          <a:p>
            <a:pPr marL="457200" lvl="1" indent="-81279" algn="l" rtl="0">
              <a:lnSpc>
                <a:spcPct val="107000"/>
              </a:lnSpc>
              <a:spcBef>
                <a:spcPts val="1100"/>
              </a:spcBef>
              <a:spcAft>
                <a:spcPts val="0"/>
              </a:spcAft>
              <a:buSzPts val="1600"/>
              <a:buNone/>
            </a:pPr>
            <a:endParaRPr sz="1600">
              <a:latin typeface="Calibri"/>
              <a:ea typeface="Calibri"/>
              <a:cs typeface="Calibri"/>
              <a:sym typeface="Calibri"/>
            </a:endParaRPr>
          </a:p>
          <a:p>
            <a:pPr marL="457200" lvl="1" indent="-81279" algn="l" rtl="0">
              <a:lnSpc>
                <a:spcPct val="107000"/>
              </a:lnSpc>
              <a:spcBef>
                <a:spcPts val="1300"/>
              </a:spcBef>
              <a:spcAft>
                <a:spcPts val="0"/>
              </a:spcAft>
              <a:buSzPts val="1600"/>
              <a:buNone/>
            </a:pPr>
            <a:endParaRPr sz="1600">
              <a:latin typeface="Calibri"/>
              <a:ea typeface="Calibri"/>
              <a:cs typeface="Calibri"/>
              <a:sym typeface="Calibri"/>
            </a:endParaRPr>
          </a:p>
          <a:p>
            <a:pPr marL="457200" lvl="1" indent="-81279" algn="l" rtl="0">
              <a:lnSpc>
                <a:spcPct val="107000"/>
              </a:lnSpc>
              <a:spcBef>
                <a:spcPts val="1300"/>
              </a:spcBef>
              <a:spcAft>
                <a:spcPts val="0"/>
              </a:spcAft>
              <a:buSzPts val="1600"/>
              <a:buNone/>
            </a:pPr>
            <a:endParaRPr sz="1600">
              <a:latin typeface="Calibri"/>
              <a:ea typeface="Calibri"/>
              <a:cs typeface="Calibri"/>
              <a:sym typeface="Calibri"/>
            </a:endParaRPr>
          </a:p>
          <a:p>
            <a:pPr marL="457200" lvl="1" indent="-81279" algn="l" rtl="0">
              <a:lnSpc>
                <a:spcPct val="107000"/>
              </a:lnSpc>
              <a:spcBef>
                <a:spcPts val="1300"/>
              </a:spcBef>
              <a:spcAft>
                <a:spcPts val="0"/>
              </a:spcAft>
              <a:buSzPts val="1600"/>
              <a:buNone/>
            </a:pPr>
            <a:endParaRPr sz="1600">
              <a:latin typeface="Calibri"/>
              <a:ea typeface="Calibri"/>
              <a:cs typeface="Calibri"/>
              <a:sym typeface="Calibri"/>
            </a:endParaRPr>
          </a:p>
          <a:p>
            <a:pPr marL="182880" lvl="0" indent="-68579" algn="l" rtl="0">
              <a:lnSpc>
                <a:spcPct val="100000"/>
              </a:lnSpc>
              <a:spcBef>
                <a:spcPts val="1700"/>
              </a:spcBef>
              <a:spcAft>
                <a:spcPts val="0"/>
              </a:spcAft>
              <a:buSzPts val="1800"/>
              <a:buNone/>
            </a:pPr>
            <a:endParaRPr/>
          </a:p>
        </p:txBody>
      </p:sp>
      <p:sp>
        <p:nvSpPr>
          <p:cNvPr id="390" name="Google Shape;390;p27"/>
          <p:cNvSpPr/>
          <p:nvPr/>
        </p:nvSpPr>
        <p:spPr>
          <a:xfrm>
            <a:off x="0" y="-218624"/>
            <a:ext cx="184731" cy="437249"/>
          </a:xfrm>
          <a:prstGeom prst="rect">
            <a:avLst/>
          </a:prstGeom>
          <a:solidFill>
            <a:srgbClr val="FFFFFF"/>
          </a:solidFill>
          <a:ln>
            <a:noFill/>
          </a:ln>
        </p:spPr>
        <p:txBody>
          <a:bodyPr spcFirstLastPara="1" wrap="square" lIns="91425" tIns="79350" rIns="91425" bIns="79350" anchor="ctr" anchorCtr="0">
            <a:sp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chemeClr val="dk1"/>
              </a:solidFill>
              <a:latin typeface="Arial"/>
              <a:ea typeface="Arial"/>
              <a:cs typeface="Arial"/>
              <a:sym typeface="Arial"/>
            </a:endParaRPr>
          </a:p>
        </p:txBody>
      </p:sp>
      <p:pic>
        <p:nvPicPr>
          <p:cNvPr id="391" name="Google Shape;391;p27" title="Dr  Nilesh Gautam   Mumbai"/>
          <p:cNvPicPr preferRelativeResize="0"/>
          <p:nvPr/>
        </p:nvPicPr>
        <p:blipFill rotWithShape="1">
          <a:blip r:embed="rId3">
            <a:alphaModFix/>
          </a:blip>
          <a:srcRect/>
          <a:stretch/>
        </p:blipFill>
        <p:spPr>
          <a:xfrm>
            <a:off x="9849261" y="945824"/>
            <a:ext cx="1435100" cy="2540000"/>
          </a:xfrm>
          <a:prstGeom prst="rect">
            <a:avLst/>
          </a:prstGeom>
          <a:noFill/>
          <a:ln>
            <a:noFill/>
          </a:ln>
        </p:spPr>
      </p:pic>
      <p:pic>
        <p:nvPicPr>
          <p:cNvPr id="392" name="Google Shape;392;p27" title="Independence"/>
          <p:cNvPicPr preferRelativeResize="0"/>
          <p:nvPr/>
        </p:nvPicPr>
        <p:blipFill rotWithShape="1">
          <a:blip r:embed="rId4">
            <a:alphaModFix/>
          </a:blip>
          <a:srcRect/>
          <a:stretch/>
        </p:blipFill>
        <p:spPr>
          <a:xfrm>
            <a:off x="9849261" y="3954495"/>
            <a:ext cx="1435100" cy="2540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1"/>
                                        <p:tgtEl>
                                          <p:spTgt spid="3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2"/>
                                        </p:tgtEl>
                                        <p:attrNameLst>
                                          <p:attrName>style.visibility</p:attrName>
                                        </p:attrNameLst>
                                      </p:cBhvr>
                                      <p:to>
                                        <p:strVal val="visible"/>
                                      </p:to>
                                    </p:set>
                                    <p:animEffect transition="in" filter="fade">
                                      <p:cBhvr>
                                        <p:cTn id="12" dur="1"/>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8"/>
          <p:cNvSpPr txBox="1">
            <a:spLocks noGrp="1"/>
          </p:cNvSpPr>
          <p:nvPr>
            <p:ph type="title"/>
          </p:nvPr>
        </p:nvSpPr>
        <p:spPr>
          <a:xfrm>
            <a:off x="1155071" y="223740"/>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Customised Video Engagements </a:t>
            </a:r>
            <a:endParaRPr/>
          </a:p>
        </p:txBody>
      </p:sp>
      <p:sp>
        <p:nvSpPr>
          <p:cNvPr id="398" name="Google Shape;398;p28"/>
          <p:cNvSpPr txBox="1">
            <a:spLocks noGrp="1"/>
          </p:cNvSpPr>
          <p:nvPr>
            <p:ph type="body" idx="1"/>
          </p:nvPr>
        </p:nvSpPr>
        <p:spPr>
          <a:xfrm>
            <a:off x="1155071" y="1853248"/>
            <a:ext cx="8946541" cy="4195481"/>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b="1"/>
              <a:t>Doctor-Led Patient Education</a:t>
            </a:r>
            <a:r>
              <a:rPr lang="en-US"/>
              <a:t>:</a:t>
            </a:r>
            <a:endParaRPr/>
          </a:p>
          <a:p>
            <a:pPr marL="182880" lvl="0" indent="-182880" algn="l" rtl="0">
              <a:lnSpc>
                <a:spcPct val="100000"/>
              </a:lnSpc>
              <a:spcBef>
                <a:spcPts val="900"/>
              </a:spcBef>
              <a:spcAft>
                <a:spcPts val="0"/>
              </a:spcAft>
              <a:buSzPts val="1800"/>
              <a:buFont typeface="Arial"/>
              <a:buChar char="•"/>
            </a:pPr>
            <a:r>
              <a:rPr lang="en-US" b="1"/>
              <a:t>Webinars and Workshops</a:t>
            </a:r>
            <a:r>
              <a:rPr lang="en-US"/>
              <a:t>: Interactive, doctor-led sessions to educate patients on lifestyle management, nutrition, and mental well-being.in corporates </a:t>
            </a:r>
            <a:endParaRPr/>
          </a:p>
          <a:p>
            <a:pPr marL="182880" lvl="0" indent="-182880" algn="l" rtl="0">
              <a:lnSpc>
                <a:spcPct val="100000"/>
              </a:lnSpc>
              <a:spcBef>
                <a:spcPts val="900"/>
              </a:spcBef>
              <a:spcAft>
                <a:spcPts val="0"/>
              </a:spcAft>
              <a:buSzPts val="1800"/>
              <a:buFont typeface="Arial"/>
              <a:buChar char="•"/>
            </a:pPr>
            <a:r>
              <a:rPr lang="en-US" b="1"/>
              <a:t>Customized Video Messages</a:t>
            </a:r>
            <a:r>
              <a:rPr lang="en-US"/>
              <a:t>: Featuring doctors delivering personalized tips, reinforcing their role as trusted advisors.</a:t>
            </a:r>
            <a:endParaRPr/>
          </a:p>
        </p:txBody>
      </p:sp>
      <p:pic>
        <p:nvPicPr>
          <p:cNvPr id="399" name="Google Shape;399;p28"/>
          <p:cNvPicPr preferRelativeResize="0"/>
          <p:nvPr/>
        </p:nvPicPr>
        <p:blipFill rotWithShape="1">
          <a:blip r:embed="rId3">
            <a:alphaModFix/>
          </a:blip>
          <a:srcRect/>
          <a:stretch/>
        </p:blipFill>
        <p:spPr>
          <a:xfrm>
            <a:off x="9497769" y="5584081"/>
            <a:ext cx="1845960" cy="84983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9"/>
          <p:cNvSpPr txBox="1">
            <a:spLocks noGrp="1"/>
          </p:cNvSpPr>
          <p:nvPr>
            <p:ph type="title"/>
          </p:nvPr>
        </p:nvSpPr>
        <p:spPr>
          <a:xfrm>
            <a:off x="1066800" y="29273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Customised Video Engagements </a:t>
            </a:r>
            <a:endParaRPr/>
          </a:p>
        </p:txBody>
      </p:sp>
      <p:sp>
        <p:nvSpPr>
          <p:cNvPr id="405" name="Google Shape;405;p29"/>
          <p:cNvSpPr txBox="1">
            <a:spLocks noGrp="1"/>
          </p:cNvSpPr>
          <p:nvPr>
            <p:ph type="body" idx="1"/>
          </p:nvPr>
        </p:nvSpPr>
        <p:spPr>
          <a:xfrm>
            <a:off x="530908" y="670422"/>
            <a:ext cx="8573873" cy="6314549"/>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None/>
            </a:pPr>
            <a:endParaRPr sz="1800" b="0" i="0" u="none" strike="noStrike" cap="none">
              <a:solidFill>
                <a:schemeClr val="dk1"/>
              </a:solidFill>
              <a:latin typeface="Arial"/>
              <a:ea typeface="Arial"/>
              <a:cs typeface="Arial"/>
              <a:sym typeface="Arial"/>
            </a:endParaRPr>
          </a:p>
          <a:p>
            <a:pPr marL="182880" lvl="0" indent="-81279" algn="l" rtl="0">
              <a:lnSpc>
                <a:spcPct val="100000"/>
              </a:lnSpc>
              <a:spcBef>
                <a:spcPts val="900"/>
              </a:spcBef>
              <a:spcAft>
                <a:spcPts val="0"/>
              </a:spcAft>
              <a:buSzPts val="1600"/>
              <a:buNone/>
            </a:pPr>
            <a:endParaRPr sz="1600" b="1"/>
          </a:p>
          <a:p>
            <a:pPr marL="182880" lvl="0" indent="-81279" algn="l" rtl="0">
              <a:lnSpc>
                <a:spcPct val="100000"/>
              </a:lnSpc>
              <a:spcBef>
                <a:spcPts val="900"/>
              </a:spcBef>
              <a:spcAft>
                <a:spcPts val="0"/>
              </a:spcAft>
              <a:buSzPts val="1600"/>
              <a:buNone/>
            </a:pPr>
            <a:endParaRPr sz="1600" b="1"/>
          </a:p>
          <a:p>
            <a:pPr marL="182880" lvl="0" indent="-81279" algn="l" rtl="0">
              <a:lnSpc>
                <a:spcPct val="100000"/>
              </a:lnSpc>
              <a:spcBef>
                <a:spcPts val="900"/>
              </a:spcBef>
              <a:spcAft>
                <a:spcPts val="0"/>
              </a:spcAft>
              <a:buSzPts val="1600"/>
              <a:buNone/>
            </a:pPr>
            <a:endParaRPr sz="1600" b="1"/>
          </a:p>
          <a:p>
            <a:pPr marL="182880" lvl="0" indent="-81279" algn="l" rtl="0">
              <a:lnSpc>
                <a:spcPct val="100000"/>
              </a:lnSpc>
              <a:spcBef>
                <a:spcPts val="900"/>
              </a:spcBef>
              <a:spcAft>
                <a:spcPts val="0"/>
              </a:spcAft>
              <a:buSzPts val="1600"/>
              <a:buNone/>
            </a:pPr>
            <a:endParaRPr sz="1600" b="1"/>
          </a:p>
          <a:p>
            <a:pPr marL="182880" lvl="0" indent="-81279" algn="l" rtl="0">
              <a:lnSpc>
                <a:spcPct val="100000"/>
              </a:lnSpc>
              <a:spcBef>
                <a:spcPts val="900"/>
              </a:spcBef>
              <a:spcAft>
                <a:spcPts val="0"/>
              </a:spcAft>
              <a:buSzPts val="1600"/>
              <a:buNone/>
            </a:pPr>
            <a:endParaRPr sz="1600" b="1"/>
          </a:p>
          <a:p>
            <a:pPr marL="182880" lvl="0" indent="-81279" algn="l" rtl="0">
              <a:lnSpc>
                <a:spcPct val="100000"/>
              </a:lnSpc>
              <a:spcBef>
                <a:spcPts val="900"/>
              </a:spcBef>
              <a:spcAft>
                <a:spcPts val="0"/>
              </a:spcAft>
              <a:buSzPts val="1600"/>
              <a:buNone/>
            </a:pPr>
            <a:endParaRPr sz="1600" b="1"/>
          </a:p>
          <a:p>
            <a:pPr marL="0" lvl="0" indent="0" algn="l" rtl="0">
              <a:lnSpc>
                <a:spcPct val="100000"/>
              </a:lnSpc>
              <a:spcBef>
                <a:spcPts val="900"/>
              </a:spcBef>
              <a:spcAft>
                <a:spcPts val="0"/>
              </a:spcAft>
              <a:buSzPts val="1600"/>
              <a:buNone/>
            </a:pPr>
            <a:r>
              <a:rPr lang="en-US" sz="1600" b="1"/>
              <a:t>Localized Messaging</a:t>
            </a:r>
            <a:endParaRPr/>
          </a:p>
          <a:p>
            <a:pPr marL="457200" lvl="1" indent="-182880" algn="l" rtl="0">
              <a:lnSpc>
                <a:spcPct val="100000"/>
              </a:lnSpc>
              <a:spcBef>
                <a:spcPts val="500"/>
              </a:spcBef>
              <a:spcAft>
                <a:spcPts val="0"/>
              </a:spcAft>
              <a:buSzPts val="1400"/>
              <a:buChar char="◦"/>
            </a:pPr>
            <a:r>
              <a:rPr lang="en-US" sz="1400"/>
              <a:t>Doctors deliver messages in regional languages to connect with local audiences.</a:t>
            </a:r>
            <a:endParaRPr/>
          </a:p>
          <a:p>
            <a:pPr marL="0" marR="0" lvl="0" indent="0" algn="l" rtl="0">
              <a:lnSpc>
                <a:spcPct val="100000"/>
              </a:lnSpc>
              <a:spcBef>
                <a:spcPts val="0"/>
              </a:spcBef>
              <a:spcAft>
                <a:spcPts val="0"/>
              </a:spcAft>
              <a:buClr>
                <a:schemeClr val="dk1"/>
              </a:buClr>
              <a:buSzPts val="1800"/>
              <a:buNone/>
            </a:pPr>
            <a:endParaRPr sz="1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None/>
            </a:pPr>
            <a:endParaRPr sz="1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None/>
            </a:pPr>
            <a:r>
              <a:rPr lang="en-US" sz="1800" b="1" i="0" u="none" strike="noStrike" cap="none">
                <a:solidFill>
                  <a:schemeClr val="dk1"/>
                </a:solidFill>
                <a:latin typeface="Arial"/>
                <a:ea typeface="Arial"/>
                <a:cs typeface="Arial"/>
                <a:sym typeface="Arial"/>
              </a:rPr>
              <a:t>Distribution Channels</a:t>
            </a:r>
            <a:r>
              <a:rPr lang="en-US" sz="1800" b="0" i="0" u="none" strike="noStrike" cap="none">
                <a:solidFill>
                  <a:schemeClr val="dk1"/>
                </a:solidFill>
                <a:latin typeface="Arial"/>
                <a:ea typeface="Arial"/>
                <a:cs typeface="Arial"/>
                <a:sym typeface="Arial"/>
              </a:rPr>
              <a:t>:</a:t>
            </a:r>
            <a:endParaRPr/>
          </a:p>
          <a:p>
            <a:pPr marL="182880" lvl="0" indent="-182880" algn="l" rtl="0">
              <a:lnSpc>
                <a:spcPct val="100000"/>
              </a:lnSpc>
              <a:spcBef>
                <a:spcPts val="900"/>
              </a:spcBef>
              <a:spcAft>
                <a:spcPts val="0"/>
              </a:spcAft>
              <a:buSzPts val="1600"/>
              <a:buChar char="◦"/>
            </a:pPr>
            <a:r>
              <a:rPr lang="en-US" sz="1600" b="1"/>
              <a:t>Distribution Strategy</a:t>
            </a:r>
            <a:endParaRPr/>
          </a:p>
          <a:p>
            <a:pPr marL="182880" lvl="0" indent="-182880" algn="l" rtl="0">
              <a:lnSpc>
                <a:spcPct val="100000"/>
              </a:lnSpc>
              <a:spcBef>
                <a:spcPts val="900"/>
              </a:spcBef>
              <a:spcAft>
                <a:spcPts val="0"/>
              </a:spcAft>
              <a:buSzPts val="1600"/>
              <a:buFont typeface="Arial"/>
              <a:buChar char="•"/>
            </a:pPr>
            <a:r>
              <a:rPr lang="en-US" sz="1600"/>
              <a:t>📱 Social Media &amp; WhatsApp Groups</a:t>
            </a:r>
            <a:endParaRPr/>
          </a:p>
          <a:p>
            <a:pPr marL="182880" lvl="0" indent="-182880" algn="l" rtl="0">
              <a:lnSpc>
                <a:spcPct val="100000"/>
              </a:lnSpc>
              <a:spcBef>
                <a:spcPts val="900"/>
              </a:spcBef>
              <a:spcAft>
                <a:spcPts val="0"/>
              </a:spcAft>
              <a:buSzPts val="1600"/>
              <a:buFont typeface="Arial"/>
              <a:buChar char="•"/>
            </a:pPr>
            <a:r>
              <a:rPr lang="en-US" sz="1600"/>
              <a:t>📄 QR Codes on Printed Materials</a:t>
            </a:r>
            <a:endParaRPr/>
          </a:p>
          <a:p>
            <a:pPr marL="182880" lvl="0" indent="-182880" algn="l" rtl="0">
              <a:lnSpc>
                <a:spcPct val="100000"/>
              </a:lnSpc>
              <a:spcBef>
                <a:spcPts val="900"/>
              </a:spcBef>
              <a:spcAft>
                <a:spcPts val="0"/>
              </a:spcAft>
              <a:buSzPts val="1600"/>
              <a:buFont typeface="Arial"/>
              <a:buChar char="•"/>
            </a:pPr>
            <a:r>
              <a:rPr lang="en-US" sz="1600"/>
              <a:t>🌐 Microsite: Video Library</a:t>
            </a:r>
            <a:endParaRPr/>
          </a:p>
          <a:p>
            <a:pPr marL="0" lvl="0" indent="0" algn="l" rtl="0">
              <a:lnSpc>
                <a:spcPct val="100000"/>
              </a:lnSpc>
              <a:spcBef>
                <a:spcPts val="900"/>
              </a:spcBef>
              <a:spcAft>
                <a:spcPts val="0"/>
              </a:spcAft>
              <a:buSzPts val="1600"/>
              <a:buNone/>
            </a:pPr>
            <a:endParaRPr sz="1600"/>
          </a:p>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chemeClr val="dk1"/>
              </a:solidFill>
              <a:latin typeface="Arial"/>
              <a:ea typeface="Arial"/>
              <a:cs typeface="Arial"/>
              <a:sym typeface="Arial"/>
            </a:endParaRPr>
          </a:p>
        </p:txBody>
      </p:sp>
      <p:pic>
        <p:nvPicPr>
          <p:cNvPr id="406" name="Google Shape;406;p29" title="English video full"/>
          <p:cNvPicPr preferRelativeResize="0"/>
          <p:nvPr/>
        </p:nvPicPr>
        <p:blipFill rotWithShape="1">
          <a:blip r:embed="rId3">
            <a:alphaModFix/>
          </a:blip>
          <a:srcRect/>
          <a:stretch/>
        </p:blipFill>
        <p:spPr>
          <a:xfrm>
            <a:off x="8708571" y="1664334"/>
            <a:ext cx="3154842" cy="1764666"/>
          </a:xfrm>
          <a:prstGeom prst="rect">
            <a:avLst/>
          </a:prstGeom>
          <a:noFill/>
          <a:ln>
            <a:noFill/>
          </a:ln>
        </p:spPr>
      </p:pic>
      <p:pic>
        <p:nvPicPr>
          <p:cNvPr id="407" name="Google Shape;407;p29"/>
          <p:cNvPicPr preferRelativeResize="0"/>
          <p:nvPr/>
        </p:nvPicPr>
        <p:blipFill rotWithShape="1">
          <a:blip r:embed="rId4">
            <a:alphaModFix/>
          </a:blip>
          <a:srcRect/>
          <a:stretch/>
        </p:blipFill>
        <p:spPr>
          <a:xfrm>
            <a:off x="8874847" y="3638377"/>
            <a:ext cx="2638900" cy="2926889"/>
          </a:xfrm>
          <a:prstGeom prst="rect">
            <a:avLst/>
          </a:prstGeom>
          <a:noFill/>
          <a:ln>
            <a:noFill/>
          </a:ln>
        </p:spPr>
      </p:pic>
      <p:sp>
        <p:nvSpPr>
          <p:cNvPr id="408" name="Google Shape;408;p29"/>
          <p:cNvSpPr txBox="1"/>
          <p:nvPr/>
        </p:nvSpPr>
        <p:spPr>
          <a:xfrm>
            <a:off x="381028" y="1854169"/>
            <a:ext cx="7424058"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entury Gothic"/>
                <a:ea typeface="Century Gothic"/>
                <a:cs typeface="Century Gothic"/>
                <a:sym typeface="Century Gothic"/>
              </a:rPr>
              <a:t>Personalized Video Tips</a:t>
            </a:r>
            <a:endParaRPr/>
          </a:p>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	</a:t>
            </a:r>
            <a:r>
              <a:rPr lang="en-US" sz="1600">
                <a:solidFill>
                  <a:schemeClr val="dk1"/>
                </a:solidFill>
                <a:latin typeface="Century Gothic"/>
                <a:ea typeface="Century Gothic"/>
                <a:cs typeface="Century Gothic"/>
                <a:sym typeface="Century Gothic"/>
              </a:rPr>
              <a:t>Short, engaging videos featuring doctors sharing practical advice:</a:t>
            </a:r>
            <a:endParaRPr/>
          </a:p>
          <a:p>
            <a:pPr marL="914400" marR="0" lvl="2" indent="-101600" algn="l" rtl="0">
              <a:spcBef>
                <a:spcPts val="0"/>
              </a:spcBef>
              <a:spcAft>
                <a:spcPts val="0"/>
              </a:spcAft>
              <a:buClr>
                <a:schemeClr val="dk1"/>
              </a:buClr>
              <a:buSzPts val="1600"/>
              <a:buFont typeface="Arial"/>
              <a:buChar char="•"/>
            </a:pPr>
            <a:r>
              <a:rPr lang="en-US" sz="1600" b="0" i="1" u="none" strike="noStrike" cap="none">
                <a:solidFill>
                  <a:schemeClr val="dk1"/>
                </a:solidFill>
                <a:latin typeface="Century Gothic"/>
                <a:ea typeface="Century Gothic"/>
                <a:cs typeface="Century Gothic"/>
                <a:sym typeface="Century Gothic"/>
              </a:rPr>
              <a:t> 3 Morning Habits to Start Your Day Right with Diabetes</a:t>
            </a:r>
            <a:endParaRPr sz="1600" b="0" i="0" u="none" strike="noStrike" cap="none">
              <a:solidFill>
                <a:schemeClr val="dk1"/>
              </a:solidFill>
              <a:latin typeface="Century Gothic"/>
              <a:ea typeface="Century Gothic"/>
              <a:cs typeface="Century Gothic"/>
              <a:sym typeface="Century Gothic"/>
            </a:endParaRPr>
          </a:p>
          <a:p>
            <a:pPr marL="914400" marR="0" lvl="2" indent="-101600" algn="l" rtl="0">
              <a:spcBef>
                <a:spcPts val="0"/>
              </a:spcBef>
              <a:spcAft>
                <a:spcPts val="0"/>
              </a:spcAft>
              <a:buClr>
                <a:schemeClr val="dk1"/>
              </a:buClr>
              <a:buSzPts val="1600"/>
              <a:buFont typeface="Arial"/>
              <a:buChar char="•"/>
            </a:pPr>
            <a:r>
              <a:rPr lang="en-US" sz="1600" b="0" i="1" u="none" strike="noStrike" cap="none">
                <a:solidFill>
                  <a:schemeClr val="dk1"/>
                </a:solidFill>
                <a:latin typeface="Century Gothic"/>
                <a:ea typeface="Century Gothic"/>
                <a:cs typeface="Century Gothic"/>
                <a:sym typeface="Century Gothic"/>
              </a:rPr>
              <a:t> How to Read Food Labels for Hidden Sugars</a:t>
            </a:r>
            <a:endParaRPr sz="1600" b="0" i="0" u="none" strike="noStrike" cap="none">
              <a:solidFill>
                <a:schemeClr val="dk1"/>
              </a:solidFill>
              <a:latin typeface="Century Gothic"/>
              <a:ea typeface="Century Gothic"/>
              <a:cs typeface="Century Gothic"/>
              <a:sym typeface="Century Gothic"/>
            </a:endParaRPr>
          </a:p>
          <a:p>
            <a:pPr marL="914400" marR="0" lvl="2" indent="-101600" algn="l" rtl="0">
              <a:spcBef>
                <a:spcPts val="0"/>
              </a:spcBef>
              <a:spcAft>
                <a:spcPts val="0"/>
              </a:spcAft>
              <a:buClr>
                <a:schemeClr val="dk1"/>
              </a:buClr>
              <a:buSzPts val="1600"/>
              <a:buFont typeface="Arial"/>
              <a:buChar char="•"/>
            </a:pPr>
            <a:r>
              <a:rPr lang="en-US" sz="1600" b="0" i="1" u="none" strike="noStrike" cap="none">
                <a:solidFill>
                  <a:schemeClr val="dk1"/>
                </a:solidFill>
                <a:latin typeface="Century Gothic"/>
                <a:ea typeface="Century Gothic"/>
                <a:cs typeface="Century Gothic"/>
                <a:sym typeface="Century Gothic"/>
              </a:rPr>
              <a:t> Simple Exercises to Keep Your Sugar Levels Stable</a:t>
            </a:r>
            <a:endParaRPr sz="1600" b="0" i="0" u="none" strike="noStrike" cap="none">
              <a:solidFill>
                <a:schemeClr val="dk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1"/>
                                        <p:tgtEl>
                                          <p:spTgt spid="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b="1"/>
              <a:t>The IDEA </a:t>
            </a:r>
            <a:endParaRPr b="1"/>
          </a:p>
        </p:txBody>
      </p:sp>
      <p:sp>
        <p:nvSpPr>
          <p:cNvPr id="150" name="Google Shape;150;p3"/>
          <p:cNvSpPr txBox="1">
            <a:spLocks noGrp="1"/>
          </p:cNvSpPr>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To cover doctors Across the country </a:t>
            </a:r>
            <a:endParaRPr/>
          </a:p>
          <a:p>
            <a:pPr marL="182880" lvl="0" indent="-182880" algn="l" rtl="0">
              <a:lnSpc>
                <a:spcPct val="100000"/>
              </a:lnSpc>
              <a:spcBef>
                <a:spcPts val="900"/>
              </a:spcBef>
              <a:spcAft>
                <a:spcPts val="0"/>
              </a:spcAft>
              <a:buSzPts val="1800"/>
              <a:buChar char="◦"/>
            </a:pPr>
            <a:r>
              <a:rPr lang="en-US"/>
              <a:t>To provide multi touch points </a:t>
            </a:r>
            <a:endParaRPr/>
          </a:p>
          <a:p>
            <a:pPr marL="182880" lvl="0" indent="-182880" algn="l" rtl="0">
              <a:lnSpc>
                <a:spcPct val="100000"/>
              </a:lnSpc>
              <a:spcBef>
                <a:spcPts val="900"/>
              </a:spcBef>
              <a:spcAft>
                <a:spcPts val="0"/>
              </a:spcAft>
              <a:buSzPts val="1800"/>
              <a:buChar char="◦"/>
            </a:pPr>
            <a:r>
              <a:rPr lang="en-US"/>
              <a:t>To increase scope of engagement with the Doctor </a:t>
            </a:r>
            <a:endParaRPr/>
          </a:p>
          <a:p>
            <a:pPr marL="182880" lvl="0" indent="-182880" algn="l" rtl="0">
              <a:lnSpc>
                <a:spcPct val="100000"/>
              </a:lnSpc>
              <a:spcBef>
                <a:spcPts val="900"/>
              </a:spcBef>
              <a:spcAft>
                <a:spcPts val="0"/>
              </a:spcAft>
              <a:buSzPts val="1800"/>
              <a:buChar char="◦"/>
            </a:pPr>
            <a:r>
              <a:rPr lang="en-US"/>
              <a:t>To Communicate the core proposition of the Brand </a:t>
            </a:r>
            <a:endParaRPr/>
          </a:p>
        </p:txBody>
      </p:sp>
      <p:pic>
        <p:nvPicPr>
          <p:cNvPr id="151" name="Google Shape;151;p3"/>
          <p:cNvPicPr preferRelativeResize="0"/>
          <p:nvPr/>
        </p:nvPicPr>
        <p:blipFill rotWithShape="1">
          <a:blip r:embed="rId3">
            <a:alphaModFix/>
          </a:blip>
          <a:srcRect/>
          <a:stretch/>
        </p:blipFill>
        <p:spPr>
          <a:xfrm>
            <a:off x="10165708" y="5905376"/>
            <a:ext cx="1845960" cy="84983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0"/>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entury Gothic"/>
              <a:buNone/>
            </a:pPr>
            <a:r>
              <a:rPr lang="en-US" sz="4400">
                <a:solidFill>
                  <a:schemeClr val="dk1"/>
                </a:solidFill>
              </a:rPr>
              <a:t>Personalised  musical greetings for Doctors </a:t>
            </a:r>
            <a:br>
              <a:rPr lang="en-US" sz="4400">
                <a:solidFill>
                  <a:schemeClr val="accent3"/>
                </a:solidFill>
              </a:rPr>
            </a:br>
            <a:endParaRPr/>
          </a:p>
        </p:txBody>
      </p:sp>
      <p:sp>
        <p:nvSpPr>
          <p:cNvPr id="414" name="Google Shape;414;p30"/>
          <p:cNvSpPr txBox="1">
            <a:spLocks noGrp="1"/>
          </p:cNvSpPr>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To create customised greeting featuring a singer who will wish the Doctor on his birthday with a song or a fun musical mashup . </a:t>
            </a:r>
            <a:endParaRPr/>
          </a:p>
          <a:p>
            <a:pPr marL="182880" lvl="0" indent="-182880" algn="l" rtl="0">
              <a:lnSpc>
                <a:spcPct val="100000"/>
              </a:lnSpc>
              <a:spcBef>
                <a:spcPts val="900"/>
              </a:spcBef>
              <a:spcAft>
                <a:spcPts val="0"/>
              </a:spcAft>
              <a:buSzPts val="1800"/>
              <a:buChar char="◦"/>
            </a:pPr>
            <a:r>
              <a:rPr lang="en-US"/>
              <a:t>This can be further customised with messages from family and friends.</a:t>
            </a:r>
            <a:br>
              <a:rPr lang="en-US"/>
            </a:br>
            <a:endParaRPr/>
          </a:p>
          <a:p>
            <a:pPr marL="0" lvl="0" indent="0" algn="l" rtl="0">
              <a:lnSpc>
                <a:spcPct val="100000"/>
              </a:lnSpc>
              <a:spcBef>
                <a:spcPts val="900"/>
              </a:spcBef>
              <a:spcAft>
                <a:spcPts val="0"/>
              </a:spcAft>
              <a:buSzPts val="1800"/>
              <a:buNone/>
            </a:pPr>
            <a:endParaRPr/>
          </a:p>
        </p:txBody>
      </p:sp>
      <p:pic>
        <p:nvPicPr>
          <p:cNvPr id="415" name="Google Shape;415;p30" title="Birthday video 2"/>
          <p:cNvPicPr preferRelativeResize="0"/>
          <p:nvPr/>
        </p:nvPicPr>
        <p:blipFill rotWithShape="1">
          <a:blip r:embed="rId3">
            <a:alphaModFix/>
          </a:blip>
          <a:srcRect/>
          <a:stretch/>
        </p:blipFill>
        <p:spPr>
          <a:xfrm>
            <a:off x="1674483" y="3789872"/>
            <a:ext cx="2696234" cy="1616015"/>
          </a:xfrm>
          <a:prstGeom prst="rect">
            <a:avLst/>
          </a:prstGeom>
          <a:noFill/>
          <a:ln>
            <a:noFill/>
          </a:ln>
        </p:spPr>
      </p:pic>
      <p:pic>
        <p:nvPicPr>
          <p:cNvPr id="416" name="Google Shape;416;p30" title="Birthday doctor"/>
          <p:cNvPicPr preferRelativeResize="0"/>
          <p:nvPr/>
        </p:nvPicPr>
        <p:blipFill rotWithShape="1">
          <a:blip r:embed="rId4">
            <a:alphaModFix/>
          </a:blip>
          <a:srcRect/>
          <a:stretch/>
        </p:blipFill>
        <p:spPr>
          <a:xfrm>
            <a:off x="6039449" y="3838635"/>
            <a:ext cx="2632974" cy="1567252"/>
          </a:xfrm>
          <a:prstGeom prst="rect">
            <a:avLst/>
          </a:prstGeom>
          <a:noFill/>
          <a:ln>
            <a:noFill/>
          </a:ln>
        </p:spPr>
      </p:pic>
      <p:pic>
        <p:nvPicPr>
          <p:cNvPr id="417" name="Google Shape;417;p30"/>
          <p:cNvPicPr preferRelativeResize="0"/>
          <p:nvPr/>
        </p:nvPicPr>
        <p:blipFill rotWithShape="1">
          <a:blip r:embed="rId5">
            <a:alphaModFix/>
          </a:blip>
          <a:srcRect/>
          <a:stretch/>
        </p:blipFill>
        <p:spPr>
          <a:xfrm>
            <a:off x="9497769" y="5589980"/>
            <a:ext cx="1845960" cy="84983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5"/>
                                        </p:tgtEl>
                                        <p:attrNameLst>
                                          <p:attrName>style.visibility</p:attrName>
                                        </p:attrNameLst>
                                      </p:cBhvr>
                                      <p:to>
                                        <p:strVal val="visible"/>
                                      </p:to>
                                    </p:set>
                                    <p:animEffect transition="in" filter="fade">
                                      <p:cBhvr>
                                        <p:cTn id="7" dur="1"/>
                                        <p:tgtEl>
                                          <p:spTgt spid="4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6"/>
                                        </p:tgtEl>
                                        <p:attrNameLst>
                                          <p:attrName>style.visibility</p:attrName>
                                        </p:attrNameLst>
                                      </p:cBhvr>
                                      <p:to>
                                        <p:strVal val="visible"/>
                                      </p:to>
                                    </p:set>
                                    <p:animEffect transition="in" filter="fade">
                                      <p:cBhvr>
                                        <p:cTn id="12" dur="1"/>
                                        <p:tgtEl>
                                          <p:spTgt spid="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1"/>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62626"/>
              </a:buClr>
              <a:buSzPct val="100000"/>
              <a:buFont typeface="Century Gothic"/>
              <a:buNone/>
            </a:pPr>
            <a:r>
              <a:rPr lang="en-US" b="1"/>
              <a:t>Case Study Preview</a:t>
            </a:r>
            <a:br>
              <a:rPr lang="en-US" b="1"/>
            </a:br>
            <a:endParaRPr/>
          </a:p>
        </p:txBody>
      </p:sp>
      <p:sp>
        <p:nvSpPr>
          <p:cNvPr id="423" name="Google Shape;423;p31"/>
          <p:cNvSpPr txBox="1">
            <a:spLocks noGrp="1"/>
          </p:cNvSpPr>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b="1"/>
              <a:t>The following slides showcase how we successfully collaborated with a client to engage 850 doctors across India through a structured 12-month communication plan.</a:t>
            </a:r>
            <a:endParaRPr/>
          </a:p>
          <a:p>
            <a:pPr marL="182880" lvl="0" indent="-182880" algn="l" rtl="0">
              <a:lnSpc>
                <a:spcPct val="100000"/>
              </a:lnSpc>
              <a:spcBef>
                <a:spcPts val="900"/>
              </a:spcBef>
              <a:spcAft>
                <a:spcPts val="0"/>
              </a:spcAft>
              <a:buSzPts val="1800"/>
              <a:buChar char="◦"/>
            </a:pPr>
            <a:r>
              <a:rPr lang="en-US" i="1"/>
              <a:t>An integrated campaign built on consistency, credibility, and creative execution where each doctor was touched multiple times through the course of the year </a:t>
            </a:r>
            <a:endParaRPr/>
          </a:p>
          <a:p>
            <a:pPr marL="182880" lvl="0" indent="-68579" algn="l" rtl="0">
              <a:lnSpc>
                <a:spcPct val="100000"/>
              </a:lnSpc>
              <a:spcBef>
                <a:spcPts val="900"/>
              </a:spcBef>
              <a:spcAft>
                <a:spcPts val="0"/>
              </a:spcAft>
              <a:buSzPts val="1800"/>
              <a:buNone/>
            </a:pPr>
            <a:endParaRPr/>
          </a:p>
        </p:txBody>
      </p:sp>
      <p:pic>
        <p:nvPicPr>
          <p:cNvPr id="424" name="Google Shape;424;p31"/>
          <p:cNvPicPr preferRelativeResize="0"/>
          <p:nvPr/>
        </p:nvPicPr>
        <p:blipFill rotWithShape="1">
          <a:blip r:embed="rId3">
            <a:alphaModFix/>
          </a:blip>
          <a:srcRect/>
          <a:stretch/>
        </p:blipFill>
        <p:spPr>
          <a:xfrm>
            <a:off x="9497769" y="5601778"/>
            <a:ext cx="1845960" cy="84983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2"/>
          <p:cNvSpPr txBox="1">
            <a:spLocks noGrp="1"/>
          </p:cNvSpPr>
          <p:nvPr>
            <p:ph type="title"/>
          </p:nvPr>
        </p:nvSpPr>
        <p:spPr>
          <a:xfrm>
            <a:off x="586463" y="230803"/>
            <a:ext cx="9404723" cy="140053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62626"/>
              </a:buClr>
              <a:buSzPct val="100000"/>
              <a:buFont typeface="Century Gothic"/>
              <a:buNone/>
            </a:pPr>
            <a:r>
              <a:rPr lang="en-US"/>
              <a:t>A Suggestive Monthly Media Touch Point Plan</a:t>
            </a:r>
            <a:endParaRPr/>
          </a:p>
        </p:txBody>
      </p:sp>
      <p:sp>
        <p:nvSpPr>
          <p:cNvPr id="430" name="Google Shape;430;p32"/>
          <p:cNvSpPr txBox="1">
            <a:spLocks noGrp="1"/>
          </p:cNvSpPr>
          <p:nvPr>
            <p:ph type="body" idx="1"/>
          </p:nvPr>
        </p:nvSpPr>
        <p:spPr>
          <a:xfrm>
            <a:off x="392282" y="3304013"/>
            <a:ext cx="2940050" cy="576262"/>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000"/>
              <a:buNone/>
            </a:pPr>
            <a:r>
              <a:rPr lang="en-US"/>
              <a:t>April  </a:t>
            </a:r>
            <a:endParaRPr/>
          </a:p>
        </p:txBody>
      </p:sp>
      <p:pic>
        <p:nvPicPr>
          <p:cNvPr id="431" name="Google Shape;431;p32"/>
          <p:cNvPicPr preferRelativeResize="0">
            <a:picLocks noGrp="1"/>
          </p:cNvPicPr>
          <p:nvPr>
            <p:ph type="pic" idx="2"/>
          </p:nvPr>
        </p:nvPicPr>
        <p:blipFill rotWithShape="1">
          <a:blip r:embed="rId3">
            <a:alphaModFix/>
          </a:blip>
          <a:srcRect t="15330" b="15329"/>
          <a:stretch/>
        </p:blipFill>
        <p:spPr>
          <a:xfrm>
            <a:off x="3735602" y="1759277"/>
            <a:ext cx="2930525" cy="1832867"/>
          </a:xfrm>
          <a:prstGeom prst="roundRect">
            <a:avLst>
              <a:gd name="adj" fmla="val 1858"/>
            </a:avLst>
          </a:prstGeom>
          <a:noFill/>
          <a:ln>
            <a:noFill/>
          </a:ln>
          <a:effectLst>
            <a:outerShdw blurRad="38100" dist="25400" dir="4440000">
              <a:srgbClr val="000000">
                <a:alpha val="35686"/>
              </a:srgbClr>
            </a:outerShdw>
          </a:effectLst>
        </p:spPr>
      </p:pic>
      <p:sp>
        <p:nvSpPr>
          <p:cNvPr id="432" name="Google Shape;432;p32"/>
          <p:cNvSpPr txBox="1">
            <a:spLocks noGrp="1"/>
          </p:cNvSpPr>
          <p:nvPr>
            <p:ph type="body" idx="3"/>
          </p:nvPr>
        </p:nvSpPr>
        <p:spPr>
          <a:xfrm>
            <a:off x="374280" y="3956168"/>
            <a:ext cx="2940050" cy="2537268"/>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1400"/>
              <a:buNone/>
            </a:pPr>
            <a:r>
              <a:rPr lang="en-US"/>
              <a:t>Send invites to Doctors inviting them to the campaign . </a:t>
            </a:r>
            <a:endParaRPr/>
          </a:p>
          <a:p>
            <a:pPr marL="0" lvl="0" indent="0" algn="ctr" rtl="0">
              <a:lnSpc>
                <a:spcPct val="100000"/>
              </a:lnSpc>
              <a:spcBef>
                <a:spcPts val="900"/>
              </a:spcBef>
              <a:spcAft>
                <a:spcPts val="0"/>
              </a:spcAft>
              <a:buSzPts val="1400"/>
              <a:buNone/>
            </a:pPr>
            <a:r>
              <a:rPr lang="en-US"/>
              <a:t>Physical shoot Shoots begin </a:t>
            </a:r>
            <a:endParaRPr/>
          </a:p>
          <a:p>
            <a:pPr marL="0" lvl="0" indent="0" algn="ctr" rtl="0">
              <a:lnSpc>
                <a:spcPct val="100000"/>
              </a:lnSpc>
              <a:spcBef>
                <a:spcPts val="900"/>
              </a:spcBef>
              <a:spcAft>
                <a:spcPts val="0"/>
              </a:spcAft>
              <a:buSzPts val="1400"/>
              <a:buNone/>
            </a:pPr>
            <a:br>
              <a:rPr lang="en-US" b="1"/>
            </a:br>
            <a:r>
              <a:rPr lang="en-US" b="1" u="sng"/>
              <a:t>Touch point 1</a:t>
            </a:r>
            <a:r>
              <a:rPr lang="en-US" u="sng"/>
              <a:t> : Invite and enrolling </a:t>
            </a:r>
            <a:br>
              <a:rPr lang="en-US" u="sng"/>
            </a:br>
            <a:r>
              <a:rPr lang="en-US" b="1" u="sng"/>
              <a:t>Touch point 2: </a:t>
            </a:r>
            <a:r>
              <a:rPr lang="en-US" u="sng"/>
              <a:t>Appoinment for shoot </a:t>
            </a:r>
            <a:endParaRPr u="sng"/>
          </a:p>
        </p:txBody>
      </p:sp>
      <p:sp>
        <p:nvSpPr>
          <p:cNvPr id="433" name="Google Shape;433;p32"/>
          <p:cNvSpPr txBox="1">
            <a:spLocks noGrp="1"/>
          </p:cNvSpPr>
          <p:nvPr>
            <p:ph type="body" idx="4"/>
          </p:nvPr>
        </p:nvSpPr>
        <p:spPr>
          <a:xfrm>
            <a:off x="3823563" y="3431306"/>
            <a:ext cx="2930525" cy="576262"/>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000"/>
              <a:buNone/>
            </a:pPr>
            <a:r>
              <a:rPr lang="en-US"/>
              <a:t>May </a:t>
            </a:r>
            <a:endParaRPr/>
          </a:p>
        </p:txBody>
      </p:sp>
      <p:sp>
        <p:nvSpPr>
          <p:cNvPr id="434" name="Google Shape;434;p32"/>
          <p:cNvSpPr txBox="1">
            <a:spLocks noGrp="1"/>
          </p:cNvSpPr>
          <p:nvPr>
            <p:ph type="body" idx="6"/>
          </p:nvPr>
        </p:nvSpPr>
        <p:spPr>
          <a:xfrm>
            <a:off x="3753188" y="4036294"/>
            <a:ext cx="3071274" cy="140053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solidFill>
                  <a:srgbClr val="73B5E4"/>
                </a:solidFill>
              </a:rPr>
              <a:t>World Hypertension Day </a:t>
            </a:r>
            <a:br>
              <a:rPr lang="en-US"/>
            </a:br>
            <a:r>
              <a:rPr lang="en-US"/>
              <a:t>1 min segment on top national news channels featuring the idea </a:t>
            </a:r>
            <a:r>
              <a:rPr lang="en-US" b="1" u="sng"/>
              <a:t>Touch Point :3 </a:t>
            </a:r>
            <a:r>
              <a:rPr lang="en-US" u="sng"/>
              <a:t>Get approvals from doctors </a:t>
            </a:r>
            <a:br>
              <a:rPr lang="en-US" u="sng"/>
            </a:br>
            <a:r>
              <a:rPr lang="en-US" b="1" u="sng"/>
              <a:t>Touch point 4 </a:t>
            </a:r>
            <a:r>
              <a:rPr lang="en-US" u="sng"/>
              <a:t>: share details of telecast </a:t>
            </a:r>
            <a:br>
              <a:rPr lang="en-US" u="sng"/>
            </a:br>
            <a:r>
              <a:rPr lang="en-US" b="1" u="sng"/>
              <a:t>Touch point 5 : </a:t>
            </a:r>
            <a:r>
              <a:rPr lang="en-US" u="sng"/>
              <a:t>Showcase telecast </a:t>
            </a:r>
            <a:endParaRPr/>
          </a:p>
          <a:p>
            <a:pPr marL="0" lvl="0" indent="0" algn="ctr" rtl="0">
              <a:lnSpc>
                <a:spcPct val="100000"/>
              </a:lnSpc>
              <a:spcBef>
                <a:spcPts val="900"/>
              </a:spcBef>
              <a:spcAft>
                <a:spcPts val="0"/>
              </a:spcAft>
              <a:buSzPts val="1400"/>
              <a:buNone/>
            </a:pPr>
            <a:endParaRPr/>
          </a:p>
        </p:txBody>
      </p:sp>
      <p:sp>
        <p:nvSpPr>
          <p:cNvPr id="435" name="Google Shape;435;p32"/>
          <p:cNvSpPr txBox="1">
            <a:spLocks noGrp="1"/>
          </p:cNvSpPr>
          <p:nvPr>
            <p:ph type="body" idx="7"/>
          </p:nvPr>
        </p:nvSpPr>
        <p:spPr>
          <a:xfrm>
            <a:off x="6960648" y="3600271"/>
            <a:ext cx="2932113" cy="576262"/>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000"/>
              <a:buNone/>
            </a:pPr>
            <a:r>
              <a:rPr lang="en-US"/>
              <a:t>June </a:t>
            </a:r>
            <a:endParaRPr/>
          </a:p>
        </p:txBody>
      </p:sp>
      <p:sp>
        <p:nvSpPr>
          <p:cNvPr id="436" name="Google Shape;436;p32"/>
          <p:cNvSpPr txBox="1">
            <a:spLocks noGrp="1"/>
          </p:cNvSpPr>
          <p:nvPr>
            <p:ph type="body" idx="9"/>
          </p:nvPr>
        </p:nvSpPr>
        <p:spPr>
          <a:xfrm>
            <a:off x="6960648" y="4176533"/>
            <a:ext cx="2935997" cy="659189"/>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Distribute Posters with doctor byte inserted as QR codes . These physical posters will be uploaded online and the Managers can print them and distribute it to the doctors </a:t>
            </a:r>
            <a:br>
              <a:rPr lang="en-US"/>
            </a:br>
            <a:br>
              <a:rPr lang="en-US"/>
            </a:br>
            <a:r>
              <a:rPr lang="en-US" b="1"/>
              <a:t>Touch Point 6 </a:t>
            </a:r>
            <a:endParaRPr b="1"/>
          </a:p>
        </p:txBody>
      </p:sp>
      <p:sp>
        <p:nvSpPr>
          <p:cNvPr id="437" name="Google Shape;437;p32" descr="Video recording of Dr vineet garg"/>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438" name="Google Shape;438;p32" descr="Video recording of Dr vineet garg"/>
          <p:cNvSpPr/>
          <p:nvPr/>
        </p:nvSpPr>
        <p:spPr>
          <a:xfrm>
            <a:off x="6096000" y="34290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439" name="Google Shape;439;p32" descr="Video recording of Dr vineet garg"/>
          <p:cNvSpPr/>
          <p:nvPr/>
        </p:nvSpPr>
        <p:spPr>
          <a:xfrm>
            <a:off x="6248400" y="35814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pic>
        <p:nvPicPr>
          <p:cNvPr id="440" name="Google Shape;440;p32"/>
          <p:cNvPicPr preferRelativeResize="0"/>
          <p:nvPr/>
        </p:nvPicPr>
        <p:blipFill rotWithShape="1">
          <a:blip r:embed="rId4">
            <a:alphaModFix/>
          </a:blip>
          <a:srcRect/>
          <a:stretch/>
        </p:blipFill>
        <p:spPr>
          <a:xfrm>
            <a:off x="575872" y="1832539"/>
            <a:ext cx="2649124" cy="1686342"/>
          </a:xfrm>
          <a:prstGeom prst="rect">
            <a:avLst/>
          </a:prstGeom>
          <a:noFill/>
          <a:ln>
            <a:noFill/>
          </a:ln>
        </p:spPr>
      </p:pic>
      <p:pic>
        <p:nvPicPr>
          <p:cNvPr id="441" name="Google Shape;441;p32"/>
          <p:cNvPicPr preferRelativeResize="0"/>
          <p:nvPr/>
        </p:nvPicPr>
        <p:blipFill rotWithShape="1">
          <a:blip r:embed="rId5">
            <a:alphaModFix/>
          </a:blip>
          <a:srcRect/>
          <a:stretch/>
        </p:blipFill>
        <p:spPr>
          <a:xfrm>
            <a:off x="7420109" y="1497138"/>
            <a:ext cx="2013190" cy="223732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3"/>
          <p:cNvSpPr txBox="1">
            <a:spLocks noGrp="1"/>
          </p:cNvSpPr>
          <p:nvPr>
            <p:ph type="title"/>
          </p:nvPr>
        </p:nvSpPr>
        <p:spPr>
          <a:xfrm>
            <a:off x="972788" y="319120"/>
            <a:ext cx="10353763" cy="9704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Monthly Media Touch Point Plan </a:t>
            </a:r>
            <a:endParaRPr/>
          </a:p>
        </p:txBody>
      </p:sp>
      <p:sp>
        <p:nvSpPr>
          <p:cNvPr id="447" name="Google Shape;447;p33"/>
          <p:cNvSpPr txBox="1">
            <a:spLocks noGrp="1"/>
          </p:cNvSpPr>
          <p:nvPr>
            <p:ph type="body" idx="1"/>
          </p:nvPr>
        </p:nvSpPr>
        <p:spPr>
          <a:xfrm>
            <a:off x="579458" y="3651610"/>
            <a:ext cx="2940050" cy="576262"/>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000"/>
              <a:buNone/>
            </a:pPr>
            <a:r>
              <a:rPr lang="en-US"/>
              <a:t>July </a:t>
            </a:r>
            <a:endParaRPr/>
          </a:p>
        </p:txBody>
      </p:sp>
      <p:pic>
        <p:nvPicPr>
          <p:cNvPr id="448" name="Google Shape;448;p33"/>
          <p:cNvPicPr preferRelativeResize="0">
            <a:picLocks noGrp="1"/>
          </p:cNvPicPr>
          <p:nvPr>
            <p:ph type="pic" idx="2"/>
          </p:nvPr>
        </p:nvPicPr>
        <p:blipFill rotWithShape="1">
          <a:blip r:embed="rId3">
            <a:alphaModFix/>
          </a:blip>
          <a:srcRect l="15147" r="15147"/>
          <a:stretch/>
        </p:blipFill>
        <p:spPr>
          <a:xfrm>
            <a:off x="579458" y="1633907"/>
            <a:ext cx="2940050" cy="1524000"/>
          </a:xfrm>
          <a:prstGeom prst="rect">
            <a:avLst/>
          </a:prstGeom>
          <a:noFill/>
          <a:ln>
            <a:noFill/>
          </a:ln>
          <a:effectLst>
            <a:outerShdw blurRad="38100" dist="25400" dir="4440000">
              <a:srgbClr val="000000">
                <a:alpha val="35686"/>
              </a:srgbClr>
            </a:outerShdw>
          </a:effectLst>
        </p:spPr>
      </p:pic>
      <p:sp>
        <p:nvSpPr>
          <p:cNvPr id="449" name="Google Shape;449;p33"/>
          <p:cNvSpPr txBox="1">
            <a:spLocks noGrp="1"/>
          </p:cNvSpPr>
          <p:nvPr>
            <p:ph type="body" idx="3"/>
          </p:nvPr>
        </p:nvSpPr>
        <p:spPr>
          <a:xfrm>
            <a:off x="652463" y="4264390"/>
            <a:ext cx="2940050" cy="1649095"/>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1400"/>
              <a:buNone/>
            </a:pPr>
            <a:r>
              <a:rPr lang="en-US">
                <a:solidFill>
                  <a:srgbClr val="73B5E4"/>
                </a:solidFill>
              </a:rPr>
              <a:t>Digital Campaign of </a:t>
            </a:r>
            <a:r>
              <a:rPr lang="en-US"/>
              <a:t>Doctors on Local 18 .com .</a:t>
            </a:r>
            <a:endParaRPr/>
          </a:p>
          <a:p>
            <a:pPr marL="0" lvl="0" indent="0" algn="ctr" rtl="0">
              <a:lnSpc>
                <a:spcPct val="100000"/>
              </a:lnSpc>
              <a:spcBef>
                <a:spcPts val="900"/>
              </a:spcBef>
              <a:spcAft>
                <a:spcPts val="0"/>
              </a:spcAft>
              <a:buSzPts val="1400"/>
              <a:buNone/>
            </a:pPr>
            <a:r>
              <a:rPr lang="en-US"/>
              <a:t> 2 .5  minute videos of doctors on  Local 18 websites and a blog accompanying it . </a:t>
            </a:r>
            <a:br>
              <a:rPr lang="en-US"/>
            </a:br>
            <a:endParaRPr/>
          </a:p>
        </p:txBody>
      </p:sp>
      <p:sp>
        <p:nvSpPr>
          <p:cNvPr id="450" name="Google Shape;450;p33"/>
          <p:cNvSpPr txBox="1">
            <a:spLocks noGrp="1"/>
          </p:cNvSpPr>
          <p:nvPr>
            <p:ph type="body" idx="4"/>
          </p:nvPr>
        </p:nvSpPr>
        <p:spPr>
          <a:xfrm>
            <a:off x="3848706" y="3651610"/>
            <a:ext cx="2930525" cy="576262"/>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000"/>
              <a:buNone/>
            </a:pPr>
            <a:r>
              <a:rPr lang="en-US"/>
              <a:t>August </a:t>
            </a:r>
            <a:endParaRPr/>
          </a:p>
        </p:txBody>
      </p:sp>
      <p:pic>
        <p:nvPicPr>
          <p:cNvPr id="451" name="Google Shape;451;p33"/>
          <p:cNvPicPr preferRelativeResize="0">
            <a:picLocks noGrp="1"/>
          </p:cNvPicPr>
          <p:nvPr>
            <p:ph type="pic" idx="5"/>
          </p:nvPr>
        </p:nvPicPr>
        <p:blipFill rotWithShape="1">
          <a:blip r:embed="rId4">
            <a:alphaModFix/>
          </a:blip>
          <a:srcRect t="10892" b="10891"/>
          <a:stretch/>
        </p:blipFill>
        <p:spPr>
          <a:xfrm>
            <a:off x="7684200" y="4627676"/>
            <a:ext cx="3092368" cy="1608164"/>
          </a:xfrm>
          <a:prstGeom prst="roundRect">
            <a:avLst>
              <a:gd name="adj" fmla="val 1858"/>
            </a:avLst>
          </a:prstGeom>
          <a:noFill/>
          <a:ln>
            <a:noFill/>
          </a:ln>
          <a:effectLst>
            <a:outerShdw blurRad="38100" dist="25400" dir="4440000">
              <a:srgbClr val="000000">
                <a:alpha val="35686"/>
              </a:srgbClr>
            </a:outerShdw>
          </a:effectLst>
        </p:spPr>
      </p:pic>
      <p:sp>
        <p:nvSpPr>
          <p:cNvPr id="452" name="Google Shape;452;p33"/>
          <p:cNvSpPr txBox="1">
            <a:spLocks noGrp="1"/>
          </p:cNvSpPr>
          <p:nvPr>
            <p:ph type="body" idx="6"/>
          </p:nvPr>
        </p:nvSpPr>
        <p:spPr>
          <a:xfrm>
            <a:off x="3919237" y="4298082"/>
            <a:ext cx="2934406" cy="659189"/>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Happy, healthy, and sweet Independence Day.!"A video wish campaign which we will create with doctor video wishing people with tips . The doctor can further share this with his patients and on his Social media handles </a:t>
            </a:r>
            <a:endParaRPr/>
          </a:p>
          <a:p>
            <a:pPr marL="0" lvl="0" indent="0" algn="ctr" rtl="0">
              <a:lnSpc>
                <a:spcPct val="100000"/>
              </a:lnSpc>
              <a:spcBef>
                <a:spcPts val="900"/>
              </a:spcBef>
              <a:spcAft>
                <a:spcPts val="0"/>
              </a:spcAft>
              <a:buSzPts val="1400"/>
              <a:buNone/>
            </a:pPr>
            <a:endParaRPr/>
          </a:p>
        </p:txBody>
      </p:sp>
      <p:sp>
        <p:nvSpPr>
          <p:cNvPr id="453" name="Google Shape;453;p33"/>
          <p:cNvSpPr txBox="1">
            <a:spLocks noGrp="1"/>
          </p:cNvSpPr>
          <p:nvPr>
            <p:ph type="body" idx="7"/>
          </p:nvPr>
        </p:nvSpPr>
        <p:spPr>
          <a:xfrm>
            <a:off x="7203475" y="3574035"/>
            <a:ext cx="2934406" cy="402224"/>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000"/>
              <a:buNone/>
            </a:pPr>
            <a:r>
              <a:rPr lang="en-US"/>
              <a:t>September </a:t>
            </a:r>
            <a:endParaRPr/>
          </a:p>
        </p:txBody>
      </p:sp>
      <p:sp>
        <p:nvSpPr>
          <p:cNvPr id="454" name="Google Shape;454;p33"/>
          <p:cNvSpPr txBox="1">
            <a:spLocks noGrp="1"/>
          </p:cNvSpPr>
          <p:nvPr>
            <p:ph type="body" idx="9"/>
          </p:nvPr>
        </p:nvSpPr>
        <p:spPr>
          <a:xfrm>
            <a:off x="7684200" y="6263709"/>
            <a:ext cx="3585404" cy="659189"/>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600"/>
              <a:buNone/>
            </a:pPr>
            <a:r>
              <a:rPr lang="en-US" sz="1600">
                <a:solidFill>
                  <a:srgbClr val="73B5E4"/>
                </a:solidFill>
              </a:rPr>
              <a:t>On Ground walkathon</a:t>
            </a:r>
            <a:br>
              <a:rPr lang="en-US" sz="1600">
                <a:solidFill>
                  <a:srgbClr val="73B5E4"/>
                </a:solidFill>
              </a:rPr>
            </a:br>
            <a:br>
              <a:rPr lang="en-US" sz="1600">
                <a:solidFill>
                  <a:srgbClr val="73B5E4"/>
                </a:solidFill>
              </a:rPr>
            </a:br>
            <a:endParaRPr sz="1600">
              <a:solidFill>
                <a:srgbClr val="73B5E4"/>
              </a:solidFill>
            </a:endParaRPr>
          </a:p>
        </p:txBody>
      </p:sp>
      <p:sp>
        <p:nvSpPr>
          <p:cNvPr id="455" name="Google Shape;455;p33"/>
          <p:cNvSpPr txBox="1"/>
          <p:nvPr/>
        </p:nvSpPr>
        <p:spPr>
          <a:xfrm>
            <a:off x="3892593" y="6039325"/>
            <a:ext cx="289182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u="sng">
                <a:solidFill>
                  <a:schemeClr val="dk1"/>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https://drive.google.com/drive/folders/1AuAH7pztUKN56C05kCOMiCVkEQJKxof5</a:t>
            </a:r>
            <a:r>
              <a:rPr lang="en-US" sz="1200">
                <a:solidFill>
                  <a:schemeClr val="dk1"/>
                </a:solidFill>
                <a:latin typeface="Century Gothic"/>
                <a:ea typeface="Century Gothic"/>
                <a:cs typeface="Century Gothic"/>
                <a:sym typeface="Century Gothic"/>
              </a:rPr>
              <a:t> </a:t>
            </a:r>
            <a:endParaRPr/>
          </a:p>
        </p:txBody>
      </p:sp>
      <p:pic>
        <p:nvPicPr>
          <p:cNvPr id="456" name="Google Shape;456;p33"/>
          <p:cNvPicPr preferRelativeResize="0"/>
          <p:nvPr/>
        </p:nvPicPr>
        <p:blipFill rotWithShape="1">
          <a:blip r:embed="rId6">
            <a:alphaModFix/>
          </a:blip>
          <a:srcRect/>
          <a:stretch/>
        </p:blipFill>
        <p:spPr>
          <a:xfrm>
            <a:off x="4272950" y="1121742"/>
            <a:ext cx="2467155" cy="2685452"/>
          </a:xfrm>
          <a:prstGeom prst="rect">
            <a:avLst/>
          </a:prstGeom>
          <a:noFill/>
          <a:ln>
            <a:noFill/>
          </a:ln>
        </p:spPr>
      </p:pic>
      <p:sp>
        <p:nvSpPr>
          <p:cNvPr id="457" name="Google Shape;457;p33"/>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458" name="Google Shape;458;p33"/>
          <p:cNvSpPr txBox="1"/>
          <p:nvPr/>
        </p:nvSpPr>
        <p:spPr>
          <a:xfrm>
            <a:off x="7902051" y="4104968"/>
            <a:ext cx="3585404" cy="65918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3F1EB"/>
              </a:buClr>
              <a:buSzPts val="1280"/>
              <a:buFont typeface="Noto Sans Symbols"/>
              <a:buNone/>
            </a:pPr>
            <a:r>
              <a:rPr lang="en-US" sz="1600" b="0" i="0">
                <a:solidFill>
                  <a:srgbClr val="73B5E4"/>
                </a:solidFill>
                <a:latin typeface="Century Gothic"/>
                <a:ea typeface="Century Gothic"/>
                <a:cs typeface="Century Gothic"/>
                <a:sym typeface="Century Gothic"/>
              </a:rPr>
              <a:t>Heart Day On TV</a:t>
            </a:r>
            <a:br>
              <a:rPr lang="en-US" sz="1600" b="0" i="0">
                <a:solidFill>
                  <a:srgbClr val="73B5E4"/>
                </a:solidFill>
                <a:latin typeface="Century Gothic"/>
                <a:ea typeface="Century Gothic"/>
                <a:cs typeface="Century Gothic"/>
                <a:sym typeface="Century Gothic"/>
              </a:rPr>
            </a:br>
            <a:endParaRPr sz="1600" b="0" i="0">
              <a:solidFill>
                <a:srgbClr val="73B5E4"/>
              </a:solidFill>
              <a:latin typeface="Century Gothic"/>
              <a:ea typeface="Century Gothic"/>
              <a:cs typeface="Century Gothic"/>
              <a:sym typeface="Century Gothic"/>
            </a:endParaRPr>
          </a:p>
        </p:txBody>
      </p:sp>
      <p:pic>
        <p:nvPicPr>
          <p:cNvPr id="459" name="Google Shape;459;p33"/>
          <p:cNvPicPr preferRelativeResize="0"/>
          <p:nvPr/>
        </p:nvPicPr>
        <p:blipFill rotWithShape="1">
          <a:blip r:embed="rId7">
            <a:alphaModFix/>
          </a:blip>
          <a:srcRect/>
          <a:stretch/>
        </p:blipFill>
        <p:spPr>
          <a:xfrm>
            <a:off x="7843057" y="1577913"/>
            <a:ext cx="3310729" cy="200739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4"/>
          <p:cNvSpPr txBox="1">
            <a:spLocks noGrp="1"/>
          </p:cNvSpPr>
          <p:nvPr>
            <p:ph type="title"/>
          </p:nvPr>
        </p:nvSpPr>
        <p:spPr>
          <a:xfrm>
            <a:off x="919118" y="332475"/>
            <a:ext cx="10353763" cy="9704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Monthly Media Touch Point Plan </a:t>
            </a:r>
            <a:endParaRPr/>
          </a:p>
        </p:txBody>
      </p:sp>
      <p:sp>
        <p:nvSpPr>
          <p:cNvPr id="466" name="Google Shape;466;p34"/>
          <p:cNvSpPr txBox="1">
            <a:spLocks noGrp="1"/>
          </p:cNvSpPr>
          <p:nvPr>
            <p:ph type="body" idx="1"/>
          </p:nvPr>
        </p:nvSpPr>
        <p:spPr>
          <a:xfrm>
            <a:off x="119690" y="3953229"/>
            <a:ext cx="2940050" cy="576262"/>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000"/>
              <a:buNone/>
            </a:pPr>
            <a:r>
              <a:rPr lang="en-US"/>
              <a:t>October </a:t>
            </a:r>
            <a:endParaRPr/>
          </a:p>
        </p:txBody>
      </p:sp>
      <p:sp>
        <p:nvSpPr>
          <p:cNvPr id="467" name="Google Shape;467;p34"/>
          <p:cNvSpPr txBox="1">
            <a:spLocks noGrp="1"/>
          </p:cNvSpPr>
          <p:nvPr>
            <p:ph type="body" idx="3"/>
          </p:nvPr>
        </p:nvSpPr>
        <p:spPr>
          <a:xfrm>
            <a:off x="499599" y="4665238"/>
            <a:ext cx="2940050" cy="1338215"/>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1400"/>
              <a:buNone/>
            </a:pPr>
            <a:r>
              <a:rPr lang="en-US"/>
              <a:t>. </a:t>
            </a:r>
            <a:endParaRPr/>
          </a:p>
        </p:txBody>
      </p:sp>
      <p:sp>
        <p:nvSpPr>
          <p:cNvPr id="468" name="Google Shape;468;p34"/>
          <p:cNvSpPr txBox="1">
            <a:spLocks noGrp="1"/>
          </p:cNvSpPr>
          <p:nvPr>
            <p:ph type="body" idx="4"/>
          </p:nvPr>
        </p:nvSpPr>
        <p:spPr>
          <a:xfrm>
            <a:off x="3860379" y="3979669"/>
            <a:ext cx="2930525" cy="576262"/>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000"/>
              <a:buNone/>
            </a:pPr>
            <a:r>
              <a:rPr lang="en-US"/>
              <a:t>November </a:t>
            </a:r>
            <a:endParaRPr/>
          </a:p>
        </p:txBody>
      </p:sp>
      <p:sp>
        <p:nvSpPr>
          <p:cNvPr id="469" name="Google Shape;469;p34"/>
          <p:cNvSpPr txBox="1">
            <a:spLocks noGrp="1"/>
          </p:cNvSpPr>
          <p:nvPr>
            <p:ph type="body" idx="6"/>
          </p:nvPr>
        </p:nvSpPr>
        <p:spPr>
          <a:xfrm>
            <a:off x="3858439" y="4675157"/>
            <a:ext cx="2934406" cy="659189"/>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World Diabetes Day  </a:t>
            </a:r>
            <a:br>
              <a:rPr lang="en-US"/>
            </a:br>
            <a:r>
              <a:rPr lang="en-US"/>
              <a:t>Tv Campaign Furthering the message </a:t>
            </a:r>
            <a:endParaRPr/>
          </a:p>
        </p:txBody>
      </p:sp>
      <p:sp>
        <p:nvSpPr>
          <p:cNvPr id="470" name="Google Shape;470;p34"/>
          <p:cNvSpPr txBox="1">
            <a:spLocks noGrp="1"/>
          </p:cNvSpPr>
          <p:nvPr>
            <p:ph type="body" idx="7"/>
          </p:nvPr>
        </p:nvSpPr>
        <p:spPr>
          <a:xfrm>
            <a:off x="7462314" y="3839246"/>
            <a:ext cx="3450611" cy="576262"/>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000"/>
              <a:buNone/>
            </a:pPr>
            <a:r>
              <a:rPr lang="en-US"/>
              <a:t>December  - January </a:t>
            </a:r>
            <a:endParaRPr/>
          </a:p>
        </p:txBody>
      </p:sp>
      <p:sp>
        <p:nvSpPr>
          <p:cNvPr id="471" name="Google Shape;471;p34"/>
          <p:cNvSpPr txBox="1"/>
          <p:nvPr/>
        </p:nvSpPr>
        <p:spPr>
          <a:xfrm>
            <a:off x="7578162" y="4415508"/>
            <a:ext cx="3218916" cy="21236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entury Gothic"/>
                <a:ea typeface="Century Gothic"/>
                <a:cs typeface="Century Gothic"/>
                <a:sym typeface="Century Gothic"/>
              </a:rPr>
              <a:t>Distribute Posters with doctor byte inserted as QR codes . These physical posters will be uploaded online and the Managers can print them and distribute it to the doctors </a:t>
            </a:r>
            <a:br>
              <a:rPr lang="en-US" sz="1800">
                <a:solidFill>
                  <a:schemeClr val="dk1"/>
                </a:solidFill>
                <a:latin typeface="Century Gothic"/>
                <a:ea typeface="Century Gothic"/>
                <a:cs typeface="Century Gothic"/>
                <a:sym typeface="Century Gothic"/>
              </a:rPr>
            </a:br>
            <a:br>
              <a:rPr lang="en-US" sz="1800">
                <a:solidFill>
                  <a:schemeClr val="dk1"/>
                </a:solidFill>
                <a:latin typeface="Century Gothic"/>
                <a:ea typeface="Century Gothic"/>
                <a:cs typeface="Century Gothic"/>
                <a:sym typeface="Century Gothic"/>
              </a:rPr>
            </a:br>
            <a:endParaRPr sz="1800" i="1">
              <a:solidFill>
                <a:schemeClr val="dk1"/>
              </a:solidFill>
              <a:latin typeface="Century Gothic"/>
              <a:ea typeface="Century Gothic"/>
              <a:cs typeface="Century Gothic"/>
              <a:sym typeface="Century Gothic"/>
            </a:endParaRPr>
          </a:p>
        </p:txBody>
      </p:sp>
      <p:sp>
        <p:nvSpPr>
          <p:cNvPr id="472" name="Google Shape;472;p34"/>
          <p:cNvSpPr txBox="1"/>
          <p:nvPr/>
        </p:nvSpPr>
        <p:spPr>
          <a:xfrm>
            <a:off x="498679" y="4670024"/>
            <a:ext cx="3218916"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entury Gothic"/>
                <a:ea typeface="Century Gothic"/>
                <a:cs typeface="Century Gothic"/>
                <a:sym typeface="Century Gothic"/>
              </a:rPr>
              <a:t>May the light of Diwali bring you and your family good health, peace, and prosperity.! Happy Diwali!"</a:t>
            </a:r>
            <a:endParaRPr/>
          </a:p>
        </p:txBody>
      </p:sp>
      <p:pic>
        <p:nvPicPr>
          <p:cNvPr id="473" name="Google Shape;473;p34"/>
          <p:cNvPicPr preferRelativeResize="0"/>
          <p:nvPr/>
        </p:nvPicPr>
        <p:blipFill rotWithShape="1">
          <a:blip r:embed="rId3">
            <a:alphaModFix/>
          </a:blip>
          <a:srcRect/>
          <a:stretch/>
        </p:blipFill>
        <p:spPr>
          <a:xfrm>
            <a:off x="823775" y="1140796"/>
            <a:ext cx="2249346" cy="2965378"/>
          </a:xfrm>
          <a:prstGeom prst="rect">
            <a:avLst/>
          </a:prstGeom>
          <a:noFill/>
          <a:ln>
            <a:noFill/>
          </a:ln>
        </p:spPr>
      </p:pic>
      <p:sp>
        <p:nvSpPr>
          <p:cNvPr id="474" name="Google Shape;474;p34"/>
          <p:cNvSpPr txBox="1"/>
          <p:nvPr/>
        </p:nvSpPr>
        <p:spPr>
          <a:xfrm>
            <a:off x="498679" y="5887775"/>
            <a:ext cx="297818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u="sng">
                <a:solidFill>
                  <a:schemeClr val="dk1"/>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https://drive.google.com/file/d/187LHgUE5IDxj_YAbSk9rEtf_BDhr8xhz/view</a:t>
            </a:r>
            <a:r>
              <a:rPr lang="en-US" sz="1200">
                <a:solidFill>
                  <a:schemeClr val="dk1"/>
                </a:solidFill>
                <a:latin typeface="Century Gothic"/>
                <a:ea typeface="Century Gothic"/>
                <a:cs typeface="Century Gothic"/>
                <a:sym typeface="Century Gothic"/>
              </a:rPr>
              <a:t> </a:t>
            </a:r>
            <a:endParaRPr/>
          </a:p>
        </p:txBody>
      </p:sp>
      <p:sp>
        <p:nvSpPr>
          <p:cNvPr id="475" name="Google Shape;475;p34"/>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pic>
        <p:nvPicPr>
          <p:cNvPr id="476" name="Google Shape;476;p34"/>
          <p:cNvPicPr preferRelativeResize="0"/>
          <p:nvPr/>
        </p:nvPicPr>
        <p:blipFill rotWithShape="1">
          <a:blip r:embed="rId5">
            <a:alphaModFix/>
          </a:blip>
          <a:srcRect/>
          <a:stretch/>
        </p:blipFill>
        <p:spPr>
          <a:xfrm>
            <a:off x="3744151" y="1588106"/>
            <a:ext cx="3354458" cy="2335482"/>
          </a:xfrm>
          <a:prstGeom prst="rect">
            <a:avLst/>
          </a:prstGeom>
          <a:noFill/>
          <a:ln>
            <a:noFill/>
          </a:ln>
        </p:spPr>
      </p:pic>
      <p:pic>
        <p:nvPicPr>
          <p:cNvPr id="477" name="Google Shape;477;p34"/>
          <p:cNvPicPr preferRelativeResize="0"/>
          <p:nvPr/>
        </p:nvPicPr>
        <p:blipFill rotWithShape="1">
          <a:blip r:embed="rId6">
            <a:alphaModFix/>
          </a:blip>
          <a:srcRect/>
          <a:stretch/>
        </p:blipFill>
        <p:spPr>
          <a:xfrm>
            <a:off x="7961165" y="1338539"/>
            <a:ext cx="2185353" cy="25850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txBox="1">
            <a:spLocks noGrp="1"/>
          </p:cNvSpPr>
          <p:nvPr>
            <p:ph type="title"/>
          </p:nvPr>
        </p:nvSpPr>
        <p:spPr>
          <a:xfrm>
            <a:off x="866600" y="240538"/>
            <a:ext cx="10353763" cy="9704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Monthly Media Touch Point Plan </a:t>
            </a:r>
            <a:endParaRPr/>
          </a:p>
        </p:txBody>
      </p:sp>
      <p:sp>
        <p:nvSpPr>
          <p:cNvPr id="483" name="Google Shape;483;p35"/>
          <p:cNvSpPr txBox="1">
            <a:spLocks noGrp="1"/>
          </p:cNvSpPr>
          <p:nvPr>
            <p:ph type="body" idx="1"/>
          </p:nvPr>
        </p:nvSpPr>
        <p:spPr>
          <a:xfrm>
            <a:off x="384867" y="4250949"/>
            <a:ext cx="3300984" cy="576262"/>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000"/>
              <a:buNone/>
            </a:pPr>
            <a:r>
              <a:rPr lang="en-US"/>
              <a:t>January </a:t>
            </a:r>
            <a:endParaRPr/>
          </a:p>
        </p:txBody>
      </p:sp>
      <p:sp>
        <p:nvSpPr>
          <p:cNvPr id="484" name="Google Shape;484;p35"/>
          <p:cNvSpPr txBox="1">
            <a:spLocks noGrp="1"/>
          </p:cNvSpPr>
          <p:nvPr>
            <p:ph type="body" idx="3"/>
          </p:nvPr>
        </p:nvSpPr>
        <p:spPr>
          <a:xfrm>
            <a:off x="739627" y="4952152"/>
            <a:ext cx="2549913" cy="1453129"/>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1400"/>
              <a:buNone/>
            </a:pPr>
            <a:r>
              <a:rPr lang="en-US"/>
              <a:t>New Year Wishes by the Doctor to his patients . Pledge to Live well this new year Choose health, choose happiness!</a:t>
            </a:r>
            <a:endParaRPr/>
          </a:p>
        </p:txBody>
      </p:sp>
      <p:sp>
        <p:nvSpPr>
          <p:cNvPr id="485" name="Google Shape;485;p35"/>
          <p:cNvSpPr txBox="1">
            <a:spLocks noGrp="1"/>
          </p:cNvSpPr>
          <p:nvPr>
            <p:ph type="body" idx="4"/>
          </p:nvPr>
        </p:nvSpPr>
        <p:spPr>
          <a:xfrm>
            <a:off x="3812416" y="4250949"/>
            <a:ext cx="2930525" cy="576262"/>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000"/>
              <a:buNone/>
            </a:pPr>
            <a:r>
              <a:rPr lang="en-US"/>
              <a:t>February </a:t>
            </a:r>
            <a:endParaRPr/>
          </a:p>
        </p:txBody>
      </p:sp>
      <p:sp>
        <p:nvSpPr>
          <p:cNvPr id="486" name="Google Shape;486;p35"/>
          <p:cNvSpPr txBox="1">
            <a:spLocks noGrp="1"/>
          </p:cNvSpPr>
          <p:nvPr>
            <p:ph type="body" idx="7"/>
          </p:nvPr>
        </p:nvSpPr>
        <p:spPr>
          <a:xfrm>
            <a:off x="7266458" y="4250949"/>
            <a:ext cx="3300984" cy="576262"/>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000"/>
              <a:buNone/>
            </a:pPr>
            <a:r>
              <a:rPr lang="en-US"/>
              <a:t>March </a:t>
            </a:r>
            <a:endParaRPr/>
          </a:p>
        </p:txBody>
      </p:sp>
      <p:pic>
        <p:nvPicPr>
          <p:cNvPr id="487" name="Google Shape;487;p35"/>
          <p:cNvPicPr preferRelativeResize="0"/>
          <p:nvPr/>
        </p:nvPicPr>
        <p:blipFill rotWithShape="1">
          <a:blip r:embed="rId3">
            <a:alphaModFix/>
          </a:blip>
          <a:srcRect/>
          <a:stretch/>
        </p:blipFill>
        <p:spPr>
          <a:xfrm>
            <a:off x="4157046" y="1338098"/>
            <a:ext cx="2004994" cy="2912851"/>
          </a:xfrm>
          <a:prstGeom prst="rect">
            <a:avLst/>
          </a:prstGeom>
          <a:noFill/>
          <a:ln>
            <a:noFill/>
          </a:ln>
        </p:spPr>
      </p:pic>
      <p:pic>
        <p:nvPicPr>
          <p:cNvPr id="488" name="Google Shape;488;p35"/>
          <p:cNvPicPr preferRelativeResize="0"/>
          <p:nvPr/>
        </p:nvPicPr>
        <p:blipFill rotWithShape="1">
          <a:blip r:embed="rId4">
            <a:alphaModFix/>
          </a:blip>
          <a:srcRect/>
          <a:stretch/>
        </p:blipFill>
        <p:spPr>
          <a:xfrm>
            <a:off x="976538" y="1326028"/>
            <a:ext cx="2076090" cy="2924921"/>
          </a:xfrm>
          <a:prstGeom prst="rect">
            <a:avLst/>
          </a:prstGeom>
          <a:noFill/>
          <a:ln>
            <a:noFill/>
          </a:ln>
        </p:spPr>
      </p:pic>
      <p:sp>
        <p:nvSpPr>
          <p:cNvPr id="489" name="Google Shape;489;p35"/>
          <p:cNvSpPr txBox="1"/>
          <p:nvPr/>
        </p:nvSpPr>
        <p:spPr>
          <a:xfrm>
            <a:off x="3883209" y="4954321"/>
            <a:ext cx="2973238"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dk1"/>
                </a:solidFill>
                <a:latin typeface="Century Gothic"/>
                <a:ea typeface="Century Gothic"/>
                <a:cs typeface="Century Gothic"/>
                <a:sym typeface="Century Gothic"/>
              </a:rPr>
              <a:t>Doctors on Radio Across India</a:t>
            </a:r>
            <a:br>
              <a:rPr lang="en-US" sz="1600" i="1">
                <a:solidFill>
                  <a:schemeClr val="dk1"/>
                </a:solidFill>
                <a:latin typeface="Century Gothic"/>
                <a:ea typeface="Century Gothic"/>
                <a:cs typeface="Century Gothic"/>
                <a:sym typeface="Century Gothic"/>
              </a:rPr>
            </a:br>
            <a:r>
              <a:rPr lang="en-US" sz="1600">
                <a:solidFill>
                  <a:schemeClr val="dk1"/>
                </a:solidFill>
                <a:latin typeface="Century Gothic"/>
                <a:ea typeface="Century Gothic"/>
                <a:cs typeface="Century Gothic"/>
                <a:sym typeface="Century Gothic"/>
              </a:rPr>
              <a:t>RJ Interviews with Doctors on the thematic well with Diabetes </a:t>
            </a:r>
            <a:endParaRPr sz="1600">
              <a:solidFill>
                <a:schemeClr val="dk1"/>
              </a:solidFill>
              <a:latin typeface="Century Gothic"/>
              <a:ea typeface="Century Gothic"/>
              <a:cs typeface="Century Gothic"/>
              <a:sym typeface="Century Gothic"/>
            </a:endParaRPr>
          </a:p>
        </p:txBody>
      </p:sp>
      <p:pic>
        <p:nvPicPr>
          <p:cNvPr id="490" name="Google Shape;490;p35"/>
          <p:cNvPicPr preferRelativeResize="0"/>
          <p:nvPr/>
        </p:nvPicPr>
        <p:blipFill rotWithShape="1">
          <a:blip r:embed="rId5">
            <a:alphaModFix/>
          </a:blip>
          <a:srcRect/>
          <a:stretch/>
        </p:blipFill>
        <p:spPr>
          <a:xfrm>
            <a:off x="7104430" y="1230416"/>
            <a:ext cx="2912851" cy="2869636"/>
          </a:xfrm>
          <a:prstGeom prst="rect">
            <a:avLst/>
          </a:prstGeom>
          <a:noFill/>
          <a:ln>
            <a:noFill/>
          </a:ln>
        </p:spPr>
      </p:pic>
      <p:sp>
        <p:nvSpPr>
          <p:cNvPr id="491" name="Google Shape;491;p35"/>
          <p:cNvSpPr txBox="1"/>
          <p:nvPr/>
        </p:nvSpPr>
        <p:spPr>
          <a:xfrm>
            <a:off x="7223185" y="4927953"/>
            <a:ext cx="2973238"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entury Gothic"/>
                <a:ea typeface="Century Gothic"/>
                <a:cs typeface="Century Gothic"/>
                <a:sym typeface="Century Gothic"/>
              </a:rPr>
              <a:t>Celebrate the Success Acknowledging the Doctors the Ambassadors </a:t>
            </a:r>
            <a:endParaRPr sz="1600">
              <a:solidFill>
                <a:schemeClr val="dk1"/>
              </a:solidFill>
              <a:latin typeface="Century Gothic"/>
              <a:ea typeface="Century Gothic"/>
              <a:cs typeface="Century Gothic"/>
              <a:sym typeface="Century Gothic"/>
            </a:endParaRPr>
          </a:p>
        </p:txBody>
      </p:sp>
      <p:pic>
        <p:nvPicPr>
          <p:cNvPr id="492" name="Google Shape;492;p35"/>
          <p:cNvPicPr preferRelativeResize="0"/>
          <p:nvPr/>
        </p:nvPicPr>
        <p:blipFill rotWithShape="1">
          <a:blip r:embed="rId6">
            <a:alphaModFix/>
          </a:blip>
          <a:srcRect/>
          <a:stretch/>
        </p:blipFill>
        <p:spPr>
          <a:xfrm>
            <a:off x="9497769" y="5578182"/>
            <a:ext cx="1845960" cy="84983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6"/>
          <p:cNvSpPr txBox="1">
            <a:spLocks noGrp="1"/>
          </p:cNvSpPr>
          <p:nvPr>
            <p:ph type="title"/>
          </p:nvPr>
        </p:nvSpPr>
        <p:spPr>
          <a:xfrm>
            <a:off x="913794" y="609600"/>
            <a:ext cx="10353763" cy="9704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Monthly Media Touch Point Plan </a:t>
            </a:r>
            <a:endParaRPr/>
          </a:p>
        </p:txBody>
      </p:sp>
      <p:pic>
        <p:nvPicPr>
          <p:cNvPr id="498" name="Google Shape;498;p36" descr="Do you watch YouTube on Smart TVs? Google will start adding very long ads:  Here is how to skip - India Today"/>
          <p:cNvPicPr preferRelativeResize="0">
            <a:picLocks noGrp="1"/>
          </p:cNvPicPr>
          <p:nvPr>
            <p:ph type="pic" idx="2"/>
          </p:nvPr>
        </p:nvPicPr>
        <p:blipFill rotWithShape="1">
          <a:blip r:embed="rId3">
            <a:alphaModFix/>
          </a:blip>
          <a:srcRect t="3913" b="3912"/>
          <a:stretch/>
        </p:blipFill>
        <p:spPr>
          <a:xfrm>
            <a:off x="1018102" y="1938918"/>
            <a:ext cx="3092368" cy="1602954"/>
          </a:xfrm>
          <a:prstGeom prst="rect">
            <a:avLst/>
          </a:prstGeom>
          <a:noFill/>
          <a:ln>
            <a:noFill/>
          </a:ln>
          <a:effectLst>
            <a:outerShdw blurRad="38100" dist="25400" dir="4440000">
              <a:srgbClr val="000000">
                <a:alpha val="35686"/>
              </a:srgbClr>
            </a:outerShdw>
          </a:effectLst>
        </p:spPr>
      </p:pic>
      <p:pic>
        <p:nvPicPr>
          <p:cNvPr id="499" name="Google Shape;499;p36" descr="Social-media-shootorder"/>
          <p:cNvPicPr preferRelativeResize="0">
            <a:picLocks noGrp="1"/>
          </p:cNvPicPr>
          <p:nvPr>
            <p:ph type="pic" idx="5"/>
          </p:nvPr>
        </p:nvPicPr>
        <p:blipFill rotWithShape="1">
          <a:blip r:embed="rId4">
            <a:alphaModFix/>
          </a:blip>
          <a:srcRect t="23997" b="23997"/>
          <a:stretch/>
        </p:blipFill>
        <p:spPr>
          <a:xfrm>
            <a:off x="585873" y="2209799"/>
            <a:ext cx="9464961" cy="2745481"/>
          </a:xfrm>
          <a:prstGeom prst="rect">
            <a:avLst/>
          </a:prstGeom>
          <a:noFill/>
          <a:ln>
            <a:noFill/>
          </a:ln>
          <a:effectLst>
            <a:outerShdw blurRad="38100" dist="25400" dir="4440000">
              <a:srgbClr val="000000">
                <a:alpha val="35686"/>
              </a:srgbClr>
            </a:outerShdw>
          </a:effectLst>
        </p:spPr>
      </p:pic>
      <p:sp>
        <p:nvSpPr>
          <p:cNvPr id="500" name="Google Shape;500;p36"/>
          <p:cNvSpPr txBox="1"/>
          <p:nvPr/>
        </p:nvSpPr>
        <p:spPr>
          <a:xfrm>
            <a:off x="585873" y="5119819"/>
            <a:ext cx="9888661" cy="140053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F3F1EB"/>
              </a:buClr>
              <a:buSzPts val="1120"/>
              <a:buFont typeface="Noto Sans Symbols"/>
              <a:buNone/>
            </a:pPr>
            <a:r>
              <a:rPr lang="en-US" sz="1400" b="0" i="0">
                <a:solidFill>
                  <a:schemeClr val="dk1"/>
                </a:solidFill>
                <a:latin typeface="Century Gothic"/>
                <a:ea typeface="Century Gothic"/>
                <a:cs typeface="Century Gothic"/>
                <a:sym typeface="Century Gothic"/>
              </a:rPr>
              <a:t>Year Long Social media campaign featuring doctors  covering various dynamics like Health , Diet Exercise , women topic  prevalent to the month will be covered . We will have  4 Doctor Videos , blogs and interviews populated on You tube , Face book and a Website created and maintained for Liv Well With Diabetes </a:t>
            </a:r>
            <a:endParaRPr sz="1400" b="0" i="0">
              <a:solidFill>
                <a:schemeClr val="dk1"/>
              </a:solidFill>
              <a:latin typeface="Century Gothic"/>
              <a:ea typeface="Century Gothic"/>
              <a:cs typeface="Century Gothic"/>
              <a:sym typeface="Century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7"/>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The Process </a:t>
            </a:r>
            <a:endParaRPr/>
          </a:p>
        </p:txBody>
      </p:sp>
      <p:sp>
        <p:nvSpPr>
          <p:cNvPr id="506" name="Google Shape;506;p37"/>
          <p:cNvSpPr txBox="1">
            <a:spLocks noGrp="1"/>
          </p:cNvSpPr>
          <p:nvPr>
            <p:ph type="body" idx="1"/>
          </p:nvPr>
        </p:nvSpPr>
        <p:spPr>
          <a:xfrm>
            <a:off x="1058285" y="1774322"/>
            <a:ext cx="8946541" cy="4195481"/>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b="1"/>
              <a:t>Data Collection and Content Creation Process</a:t>
            </a:r>
            <a:endParaRPr/>
          </a:p>
          <a:p>
            <a:pPr marL="182880" lvl="0" indent="-182880" algn="l" rtl="0">
              <a:lnSpc>
                <a:spcPct val="100000"/>
              </a:lnSpc>
              <a:spcBef>
                <a:spcPts val="900"/>
              </a:spcBef>
              <a:spcAft>
                <a:spcPts val="0"/>
              </a:spcAft>
              <a:buSzPts val="1800"/>
              <a:buFont typeface="Century Gothic"/>
              <a:buAutoNum type="arabicPeriod"/>
            </a:pPr>
            <a:r>
              <a:rPr lang="en-US" b="1"/>
              <a:t>Doctor Selection and Scheduling</a:t>
            </a:r>
            <a:br>
              <a:rPr lang="en-US"/>
            </a:br>
            <a:r>
              <a:rPr lang="en-US"/>
              <a:t>Finalize the list of participating doctors and schedule individual sessions.</a:t>
            </a:r>
            <a:endParaRPr/>
          </a:p>
          <a:p>
            <a:pPr marL="182880" lvl="0" indent="-182880" algn="l" rtl="0">
              <a:lnSpc>
                <a:spcPct val="100000"/>
              </a:lnSpc>
              <a:spcBef>
                <a:spcPts val="900"/>
              </a:spcBef>
              <a:spcAft>
                <a:spcPts val="0"/>
              </a:spcAft>
              <a:buSzPts val="1800"/>
              <a:buFont typeface="Century Gothic"/>
              <a:buAutoNum type="arabicPeriod"/>
            </a:pPr>
            <a:r>
              <a:rPr lang="en-US" b="1"/>
              <a:t>Content Capture</a:t>
            </a:r>
            <a:br>
              <a:rPr lang="en-US"/>
            </a:br>
            <a:r>
              <a:rPr lang="en-US"/>
              <a:t>Conduct on-site video shoots with each doctor on diverse topics, using a dedicated camera crew.</a:t>
            </a:r>
            <a:endParaRPr/>
          </a:p>
          <a:p>
            <a:pPr marL="182880" lvl="0" indent="-182880" algn="l" rtl="0">
              <a:lnSpc>
                <a:spcPct val="100000"/>
              </a:lnSpc>
              <a:spcBef>
                <a:spcPts val="900"/>
              </a:spcBef>
              <a:spcAft>
                <a:spcPts val="0"/>
              </a:spcAft>
              <a:buSzPts val="1800"/>
              <a:buFont typeface="Century Gothic"/>
              <a:buAutoNum type="arabicPeriod"/>
            </a:pPr>
            <a:r>
              <a:rPr lang="en-US" b="1"/>
              <a:t>Data Packaging</a:t>
            </a:r>
            <a:br>
              <a:rPr lang="en-US"/>
            </a:br>
            <a:r>
              <a:rPr lang="en-US"/>
              <a:t>Process and package the collected footage into multiple formats for distribution, as outlined in the following slides.</a:t>
            </a:r>
            <a:endParaRPr/>
          </a:p>
          <a:p>
            <a:pPr marL="182880" lvl="0" indent="-68579" algn="l" rtl="0">
              <a:lnSpc>
                <a:spcPct val="100000"/>
              </a:lnSpc>
              <a:spcBef>
                <a:spcPts val="900"/>
              </a:spcBef>
              <a:spcAft>
                <a:spcPts val="0"/>
              </a:spcAft>
              <a:buSzPts val="1800"/>
              <a:buNone/>
            </a:pPr>
            <a:endParaRPr/>
          </a:p>
        </p:txBody>
      </p:sp>
      <p:pic>
        <p:nvPicPr>
          <p:cNvPr id="507" name="Google Shape;507;p37"/>
          <p:cNvPicPr preferRelativeResize="0"/>
          <p:nvPr/>
        </p:nvPicPr>
        <p:blipFill rotWithShape="1">
          <a:blip r:embed="rId3">
            <a:alphaModFix/>
          </a:blip>
          <a:srcRect/>
          <a:stretch/>
        </p:blipFill>
        <p:spPr>
          <a:xfrm>
            <a:off x="9776552" y="5365567"/>
            <a:ext cx="1845960" cy="84983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8"/>
          <p:cNvSpPr txBox="1">
            <a:spLocks noGrp="1"/>
          </p:cNvSpPr>
          <p:nvPr>
            <p:ph type="title"/>
          </p:nvPr>
        </p:nvSpPr>
        <p:spPr>
          <a:xfrm>
            <a:off x="743319" y="2114913"/>
            <a:ext cx="11149779" cy="232337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62626"/>
              </a:buClr>
              <a:buSzPct val="100000"/>
              <a:buFont typeface="Century Gothic"/>
              <a:buNone/>
            </a:pPr>
            <a:r>
              <a:rPr lang="en-US"/>
              <a:t>“Spreading awareness, driving change, 	and delivering measurable impact.”</a:t>
            </a:r>
            <a:br>
              <a:rPr lang="en-US" b="1" i="0" cap="none">
                <a:solidFill>
                  <a:srgbClr val="151D3C"/>
                </a:solidFill>
                <a:latin typeface="Franklin Gothic"/>
                <a:ea typeface="Franklin Gothic"/>
                <a:cs typeface="Franklin Gothic"/>
                <a:sym typeface="Franklin Gothic"/>
              </a:rPr>
            </a:br>
            <a:endParaRPr/>
          </a:p>
        </p:txBody>
      </p:sp>
      <p:sp>
        <p:nvSpPr>
          <p:cNvPr id="513" name="Google Shape;513;p38" descr="*CARDIO TALK*  Activity with *Dr. Vivek Rana*  at *Hq- Jalandhar-2*"/>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514" name="Google Shape;514;p38" descr="*CARDIO TALK*  Activity with *Dr. Vivek Rana*  at *Hq- Jalandhar-2*"/>
          <p:cNvSpPr/>
          <p:nvPr/>
        </p:nvSpPr>
        <p:spPr>
          <a:xfrm>
            <a:off x="6096000" y="34290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pic>
        <p:nvPicPr>
          <p:cNvPr id="515" name="Google Shape;515;p38"/>
          <p:cNvPicPr preferRelativeResize="0"/>
          <p:nvPr/>
        </p:nvPicPr>
        <p:blipFill rotWithShape="1">
          <a:blip r:embed="rId3">
            <a:alphaModFix/>
          </a:blip>
          <a:srcRect/>
          <a:stretch/>
        </p:blipFill>
        <p:spPr>
          <a:xfrm>
            <a:off x="9497769" y="5578182"/>
            <a:ext cx="1845960" cy="84983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9"/>
          <p:cNvSpPr txBox="1">
            <a:spLocks noGrp="1"/>
          </p:cNvSpPr>
          <p:nvPr>
            <p:ph type="body" idx="1"/>
          </p:nvPr>
        </p:nvSpPr>
        <p:spPr>
          <a:xfrm>
            <a:off x="3564520" y="4272619"/>
            <a:ext cx="7279649" cy="34217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u="sng">
                <a:solidFill>
                  <a:srgbClr val="99CA3C"/>
                </a:solidFill>
                <a:hlinkClick r:id="rId3">
                  <a:extLst>
                    <a:ext uri="{A12FA001-AC4F-418D-AE19-62706E023703}">
                      <ahyp:hlinkClr xmlns:ahyp="http://schemas.microsoft.com/office/drawing/2018/hyperlinkcolor" val="tx"/>
                    </a:ext>
                  </a:extLst>
                </a:hlinkClick>
              </a:rPr>
              <a:t>Anusha@flcmediasolutions.com/  </a:t>
            </a:r>
            <a:r>
              <a:rPr lang="en-US" u="sng">
                <a:solidFill>
                  <a:schemeClr val="dk1"/>
                </a:solidFill>
                <a:hlinkClick r:id="rId3">
                  <a:extLst>
                    <a:ext uri="{A12FA001-AC4F-418D-AE19-62706E023703}">
                      <ahyp:hlinkClr xmlns:ahyp="http://schemas.microsoft.com/office/drawing/2018/hyperlinkcolor" val="tx"/>
                    </a:ext>
                  </a:extLst>
                </a:hlinkClick>
              </a:rPr>
              <a:t>Tel No</a:t>
            </a:r>
            <a:r>
              <a:rPr lang="en-US"/>
              <a:t> : </a:t>
            </a:r>
            <a:r>
              <a:rPr lang="en-US">
                <a:solidFill>
                  <a:schemeClr val="dk1"/>
                </a:solidFill>
              </a:rPr>
              <a:t>9820432504 </a:t>
            </a:r>
            <a:endParaRPr>
              <a:solidFill>
                <a:schemeClr val="dk1"/>
              </a:solidFill>
            </a:endParaRPr>
          </a:p>
        </p:txBody>
      </p:sp>
      <p:sp>
        <p:nvSpPr>
          <p:cNvPr id="521" name="Google Shape;521;p39"/>
          <p:cNvSpPr txBox="1">
            <a:spLocks noGrp="1"/>
          </p:cNvSpPr>
          <p:nvPr>
            <p:ph type="body" idx="2"/>
          </p:nvPr>
        </p:nvSpPr>
        <p:spPr>
          <a:xfrm>
            <a:off x="3073564" y="3023302"/>
            <a:ext cx="10122198" cy="1676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4400"/>
              <a:buNone/>
            </a:pPr>
            <a:r>
              <a:rPr lang="en-US" sz="4400"/>
              <a:t>	 THANK YOU </a:t>
            </a:r>
            <a:endParaRPr/>
          </a:p>
          <a:p>
            <a:pPr marL="0" lvl="0" indent="0" algn="l" rtl="0">
              <a:lnSpc>
                <a:spcPct val="100000"/>
              </a:lnSpc>
              <a:spcBef>
                <a:spcPts val="900"/>
              </a:spcBef>
              <a:spcAft>
                <a:spcPts val="0"/>
              </a:spcAft>
              <a:buSzPts val="4400"/>
              <a:buNone/>
            </a:pPr>
            <a:endParaRPr sz="4400"/>
          </a:p>
        </p:txBody>
      </p:sp>
      <p:pic>
        <p:nvPicPr>
          <p:cNvPr id="522" name="Google Shape;522;p39"/>
          <p:cNvPicPr preferRelativeResize="0"/>
          <p:nvPr/>
        </p:nvPicPr>
        <p:blipFill rotWithShape="1">
          <a:blip r:embed="rId4">
            <a:alphaModFix/>
          </a:blip>
          <a:srcRect/>
          <a:stretch/>
        </p:blipFill>
        <p:spPr>
          <a:xfrm>
            <a:off x="3510115" y="1331885"/>
            <a:ext cx="4420719" cy="15779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
          <p:cNvSpPr txBox="1">
            <a:spLocks noGrp="1"/>
          </p:cNvSpPr>
          <p:nvPr>
            <p:ph type="title"/>
          </p:nvPr>
        </p:nvSpPr>
        <p:spPr>
          <a:xfrm>
            <a:off x="646111" y="452718"/>
            <a:ext cx="10598832" cy="145084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62626"/>
              </a:buClr>
              <a:buSzPct val="100000"/>
              <a:buFont typeface="Century Gothic"/>
              <a:buNone/>
            </a:pPr>
            <a:r>
              <a:rPr lang="en-US" b="1"/>
              <a:t>Multi Touch Point Patient Education Platforms </a:t>
            </a:r>
            <a:br>
              <a:rPr lang="en-US"/>
            </a:br>
            <a:r>
              <a:rPr lang="en-US"/>
              <a:t> </a:t>
            </a:r>
            <a:endParaRPr/>
          </a:p>
        </p:txBody>
      </p:sp>
      <p:sp>
        <p:nvSpPr>
          <p:cNvPr id="157" name="Google Shape;157;p4"/>
          <p:cNvSpPr txBox="1">
            <a:spLocks noGrp="1"/>
          </p:cNvSpPr>
          <p:nvPr>
            <p:ph type="body" idx="1"/>
          </p:nvPr>
        </p:nvSpPr>
        <p:spPr>
          <a:xfrm>
            <a:off x="687727" y="1508112"/>
            <a:ext cx="10515600" cy="4351338"/>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100000"/>
              </a:lnSpc>
              <a:spcBef>
                <a:spcPts val="0"/>
              </a:spcBef>
              <a:spcAft>
                <a:spcPts val="0"/>
              </a:spcAft>
              <a:buSzPct val="100000"/>
              <a:buNone/>
            </a:pPr>
            <a:endParaRPr/>
          </a:p>
          <a:p>
            <a:pPr marL="182880" lvl="0" indent="-182880" algn="l" rtl="0">
              <a:lnSpc>
                <a:spcPct val="100000"/>
              </a:lnSpc>
              <a:spcBef>
                <a:spcPts val="0"/>
              </a:spcBef>
              <a:spcAft>
                <a:spcPts val="0"/>
              </a:spcAft>
              <a:buClr>
                <a:schemeClr val="dk1"/>
              </a:buClr>
              <a:buSzPct val="100000"/>
              <a:buChar char="◦"/>
            </a:pPr>
            <a:r>
              <a:rPr lang="en-US" sz="6400" b="1"/>
              <a:t>Content creation </a:t>
            </a:r>
            <a:endParaRPr/>
          </a:p>
          <a:p>
            <a:pPr marL="0" lvl="0" indent="0" algn="l" rtl="0">
              <a:lnSpc>
                <a:spcPct val="100000"/>
              </a:lnSpc>
              <a:spcBef>
                <a:spcPts val="0"/>
              </a:spcBef>
              <a:spcAft>
                <a:spcPts val="0"/>
              </a:spcAft>
              <a:buClr>
                <a:schemeClr val="dk1"/>
              </a:buClr>
              <a:buSzPct val="100000"/>
              <a:buNone/>
            </a:pPr>
            <a:endParaRPr sz="6400"/>
          </a:p>
          <a:p>
            <a:pPr marL="182880" lvl="0" indent="-182880" algn="l" rtl="0">
              <a:lnSpc>
                <a:spcPct val="100000"/>
              </a:lnSpc>
              <a:spcBef>
                <a:spcPts val="0"/>
              </a:spcBef>
              <a:spcAft>
                <a:spcPts val="0"/>
              </a:spcAft>
              <a:buClr>
                <a:schemeClr val="dk1"/>
              </a:buClr>
              <a:buSzPct val="100000"/>
              <a:buChar char="◦"/>
            </a:pPr>
            <a:r>
              <a:rPr lang="en-US" sz="6400" b="1"/>
              <a:t>Publishing </a:t>
            </a:r>
            <a:endParaRPr/>
          </a:p>
          <a:p>
            <a:pPr marL="182880" lvl="0" indent="-81279" algn="l" rtl="0">
              <a:lnSpc>
                <a:spcPct val="100000"/>
              </a:lnSpc>
              <a:spcBef>
                <a:spcPts val="0"/>
              </a:spcBef>
              <a:spcAft>
                <a:spcPts val="0"/>
              </a:spcAft>
              <a:buClr>
                <a:schemeClr val="dk1"/>
              </a:buClr>
              <a:buSzPct val="100000"/>
              <a:buNone/>
            </a:pPr>
            <a:endParaRPr sz="6400"/>
          </a:p>
          <a:p>
            <a:pPr marL="182880" lvl="0" indent="-182880" algn="l" rtl="0">
              <a:lnSpc>
                <a:spcPct val="100000"/>
              </a:lnSpc>
              <a:spcBef>
                <a:spcPts val="0"/>
              </a:spcBef>
              <a:spcAft>
                <a:spcPts val="0"/>
              </a:spcAft>
              <a:buClr>
                <a:schemeClr val="dk1"/>
              </a:buClr>
              <a:buSzPct val="100000"/>
              <a:buChar char="◦"/>
            </a:pPr>
            <a:r>
              <a:rPr lang="en-US" sz="6400" b="1"/>
              <a:t>Television</a:t>
            </a:r>
            <a:r>
              <a:rPr lang="en-US" sz="6400"/>
              <a:t>: All India regional channels</a:t>
            </a:r>
            <a:endParaRPr/>
          </a:p>
          <a:p>
            <a:pPr marL="0" lvl="0" indent="0" algn="l" rtl="0">
              <a:lnSpc>
                <a:spcPct val="100000"/>
              </a:lnSpc>
              <a:spcBef>
                <a:spcPts val="0"/>
              </a:spcBef>
              <a:spcAft>
                <a:spcPts val="0"/>
              </a:spcAft>
              <a:buClr>
                <a:schemeClr val="dk1"/>
              </a:buClr>
              <a:buSzPct val="100000"/>
              <a:buNone/>
            </a:pPr>
            <a:endParaRPr sz="6400"/>
          </a:p>
          <a:p>
            <a:pPr marL="182880" lvl="0" indent="-182880" algn="l" rtl="0">
              <a:lnSpc>
                <a:spcPct val="100000"/>
              </a:lnSpc>
              <a:spcBef>
                <a:spcPts val="0"/>
              </a:spcBef>
              <a:spcAft>
                <a:spcPts val="0"/>
              </a:spcAft>
              <a:buClr>
                <a:schemeClr val="dk1"/>
              </a:buClr>
              <a:buSzPct val="100000"/>
              <a:buChar char="◦"/>
            </a:pPr>
            <a:r>
              <a:rPr lang="en-US" sz="6400" b="1"/>
              <a:t>Print </a:t>
            </a:r>
            <a:r>
              <a:rPr lang="en-US" sz="6400"/>
              <a:t> : All India Print integration M </a:t>
            </a:r>
            <a:endParaRPr/>
          </a:p>
          <a:p>
            <a:pPr marL="182880" lvl="0" indent="-81279" algn="l" rtl="0">
              <a:lnSpc>
                <a:spcPct val="100000"/>
              </a:lnSpc>
              <a:spcBef>
                <a:spcPts val="0"/>
              </a:spcBef>
              <a:spcAft>
                <a:spcPts val="0"/>
              </a:spcAft>
              <a:buClr>
                <a:schemeClr val="dk1"/>
              </a:buClr>
              <a:buSzPct val="100000"/>
              <a:buNone/>
            </a:pPr>
            <a:endParaRPr sz="6400"/>
          </a:p>
          <a:p>
            <a:pPr marL="182880" lvl="0" indent="-182880" algn="l" rtl="0">
              <a:lnSpc>
                <a:spcPct val="100000"/>
              </a:lnSpc>
              <a:spcBef>
                <a:spcPts val="0"/>
              </a:spcBef>
              <a:spcAft>
                <a:spcPts val="0"/>
              </a:spcAft>
              <a:buClr>
                <a:schemeClr val="dk1"/>
              </a:buClr>
              <a:buSzPct val="100000"/>
              <a:buChar char="◦"/>
            </a:pPr>
            <a:r>
              <a:rPr lang="en-US" sz="6400" b="1"/>
              <a:t>Radio</a:t>
            </a:r>
            <a:r>
              <a:rPr lang="en-US" sz="6400"/>
              <a:t>: Nationwide coverage</a:t>
            </a:r>
            <a:endParaRPr/>
          </a:p>
          <a:p>
            <a:pPr marL="182880" lvl="0" indent="-81279" algn="l" rtl="0">
              <a:lnSpc>
                <a:spcPct val="100000"/>
              </a:lnSpc>
              <a:spcBef>
                <a:spcPts val="0"/>
              </a:spcBef>
              <a:spcAft>
                <a:spcPts val="0"/>
              </a:spcAft>
              <a:buClr>
                <a:schemeClr val="dk1"/>
              </a:buClr>
              <a:buSzPct val="100000"/>
              <a:buNone/>
            </a:pPr>
            <a:endParaRPr sz="6400"/>
          </a:p>
          <a:p>
            <a:pPr marL="182880" lvl="0" indent="-182880" algn="l" rtl="0">
              <a:lnSpc>
                <a:spcPct val="100000"/>
              </a:lnSpc>
              <a:spcBef>
                <a:spcPts val="0"/>
              </a:spcBef>
              <a:spcAft>
                <a:spcPts val="0"/>
              </a:spcAft>
              <a:buClr>
                <a:schemeClr val="dk1"/>
              </a:buClr>
              <a:buSzPct val="100000"/>
              <a:buChar char="◦"/>
            </a:pPr>
            <a:r>
              <a:rPr lang="en-US" sz="6400" b="1"/>
              <a:t>Web</a:t>
            </a:r>
            <a:r>
              <a:rPr lang="en-US" sz="6400"/>
              <a:t>: Targeting Local 18 channels</a:t>
            </a:r>
            <a:endParaRPr/>
          </a:p>
          <a:p>
            <a:pPr marL="182880" lvl="0" indent="-81279" algn="l" rtl="0">
              <a:lnSpc>
                <a:spcPct val="100000"/>
              </a:lnSpc>
              <a:spcBef>
                <a:spcPts val="0"/>
              </a:spcBef>
              <a:spcAft>
                <a:spcPts val="0"/>
              </a:spcAft>
              <a:buClr>
                <a:schemeClr val="dk1"/>
              </a:buClr>
              <a:buSzPct val="100000"/>
              <a:buNone/>
            </a:pPr>
            <a:endParaRPr sz="6400"/>
          </a:p>
          <a:p>
            <a:pPr marL="182880" lvl="0" indent="-182880" algn="l" rtl="0">
              <a:lnSpc>
                <a:spcPct val="100000"/>
              </a:lnSpc>
              <a:spcBef>
                <a:spcPts val="0"/>
              </a:spcBef>
              <a:spcAft>
                <a:spcPts val="0"/>
              </a:spcAft>
              <a:buClr>
                <a:schemeClr val="dk1"/>
              </a:buClr>
              <a:buSzPct val="100000"/>
              <a:buChar char="◦"/>
            </a:pPr>
            <a:r>
              <a:rPr lang="en-US" sz="6400" b="1"/>
              <a:t>Cinema Advertising </a:t>
            </a:r>
            <a:endParaRPr/>
          </a:p>
          <a:p>
            <a:pPr marL="0" lvl="0" indent="0" algn="l" rtl="0">
              <a:lnSpc>
                <a:spcPct val="100000"/>
              </a:lnSpc>
              <a:spcBef>
                <a:spcPts val="0"/>
              </a:spcBef>
              <a:spcAft>
                <a:spcPts val="0"/>
              </a:spcAft>
              <a:buClr>
                <a:schemeClr val="dk1"/>
              </a:buClr>
              <a:buSzPct val="100000"/>
              <a:buNone/>
            </a:pPr>
            <a:endParaRPr sz="6400"/>
          </a:p>
          <a:p>
            <a:pPr marL="182880" lvl="0" indent="-182880" algn="l" rtl="0">
              <a:lnSpc>
                <a:spcPct val="100000"/>
              </a:lnSpc>
              <a:spcBef>
                <a:spcPts val="0"/>
              </a:spcBef>
              <a:spcAft>
                <a:spcPts val="0"/>
              </a:spcAft>
              <a:buClr>
                <a:schemeClr val="dk1"/>
              </a:buClr>
              <a:buSzPct val="100000"/>
              <a:buChar char="◦"/>
            </a:pPr>
            <a:r>
              <a:rPr lang="en-US" sz="6400" b="1"/>
              <a:t>On-Ground Events</a:t>
            </a:r>
            <a:r>
              <a:rPr lang="en-US" sz="6400"/>
              <a:t>: Walkathons / World Records / Yoga Day / CPR Day </a:t>
            </a:r>
            <a:endParaRPr/>
          </a:p>
          <a:p>
            <a:pPr marL="182880" lvl="0" indent="-81279" algn="l" rtl="0">
              <a:lnSpc>
                <a:spcPct val="100000"/>
              </a:lnSpc>
              <a:spcBef>
                <a:spcPts val="0"/>
              </a:spcBef>
              <a:spcAft>
                <a:spcPts val="0"/>
              </a:spcAft>
              <a:buClr>
                <a:schemeClr val="dk1"/>
              </a:buClr>
              <a:buSzPct val="100000"/>
              <a:buNone/>
            </a:pPr>
            <a:endParaRPr sz="6400"/>
          </a:p>
          <a:p>
            <a:pPr marL="182880" lvl="0" indent="-182880" algn="l" rtl="0">
              <a:lnSpc>
                <a:spcPct val="100000"/>
              </a:lnSpc>
              <a:spcBef>
                <a:spcPts val="0"/>
              </a:spcBef>
              <a:spcAft>
                <a:spcPts val="0"/>
              </a:spcAft>
              <a:buClr>
                <a:schemeClr val="dk1"/>
              </a:buClr>
              <a:buSzPct val="100000"/>
              <a:buChar char="◦"/>
            </a:pPr>
            <a:r>
              <a:rPr lang="en-US" sz="6400" b="1"/>
              <a:t>Social Media</a:t>
            </a:r>
            <a:r>
              <a:rPr lang="en-US" sz="6400"/>
              <a:t>: YouTube, Instagram, Facebook</a:t>
            </a:r>
            <a:endParaRPr/>
          </a:p>
          <a:p>
            <a:pPr marL="182880" lvl="0" indent="-81279" algn="l" rtl="0">
              <a:lnSpc>
                <a:spcPct val="100000"/>
              </a:lnSpc>
              <a:spcBef>
                <a:spcPts val="0"/>
              </a:spcBef>
              <a:spcAft>
                <a:spcPts val="0"/>
              </a:spcAft>
              <a:buClr>
                <a:schemeClr val="dk1"/>
              </a:buClr>
              <a:buSzPct val="100000"/>
              <a:buNone/>
            </a:pPr>
            <a:endParaRPr sz="6400"/>
          </a:p>
          <a:p>
            <a:pPr marL="182880" lvl="0" indent="-182880" algn="l" rtl="0">
              <a:lnSpc>
                <a:spcPct val="100000"/>
              </a:lnSpc>
              <a:spcBef>
                <a:spcPts val="0"/>
              </a:spcBef>
              <a:spcAft>
                <a:spcPts val="0"/>
              </a:spcAft>
              <a:buClr>
                <a:schemeClr val="dk1"/>
              </a:buClr>
              <a:buSzPct val="100000"/>
              <a:buChar char="◦"/>
            </a:pPr>
            <a:r>
              <a:rPr lang="en-US" sz="6400" b="1"/>
              <a:t>Podcasts </a:t>
            </a:r>
            <a:r>
              <a:rPr lang="en-US" sz="6400"/>
              <a:t>: Dedicated Podcast channel creations </a:t>
            </a:r>
            <a:endParaRPr/>
          </a:p>
          <a:p>
            <a:pPr marL="182880" lvl="0" indent="-81279" algn="l" rtl="0">
              <a:lnSpc>
                <a:spcPct val="100000"/>
              </a:lnSpc>
              <a:spcBef>
                <a:spcPts val="0"/>
              </a:spcBef>
              <a:spcAft>
                <a:spcPts val="0"/>
              </a:spcAft>
              <a:buClr>
                <a:schemeClr val="dk1"/>
              </a:buClr>
              <a:buSzPct val="100000"/>
              <a:buNone/>
            </a:pPr>
            <a:endParaRPr sz="6400"/>
          </a:p>
          <a:p>
            <a:pPr marL="182880" lvl="0" indent="-182880" algn="l" rtl="0">
              <a:lnSpc>
                <a:spcPct val="100000"/>
              </a:lnSpc>
              <a:spcBef>
                <a:spcPts val="0"/>
              </a:spcBef>
              <a:spcAft>
                <a:spcPts val="0"/>
              </a:spcAft>
              <a:buClr>
                <a:schemeClr val="dk1"/>
              </a:buClr>
              <a:buSzPct val="100000"/>
              <a:buChar char="◦"/>
            </a:pPr>
            <a:r>
              <a:rPr lang="en-US" sz="6400" b="1"/>
              <a:t>Personalized Greetings</a:t>
            </a:r>
            <a:r>
              <a:rPr lang="en-US" sz="6400"/>
              <a:t>: Doctors record personalized video messages for patients, shared across social media</a:t>
            </a:r>
            <a:endParaRPr/>
          </a:p>
          <a:p>
            <a:pPr marL="182880" lvl="0" indent="-81279" algn="l" rtl="0">
              <a:lnSpc>
                <a:spcPct val="100000"/>
              </a:lnSpc>
              <a:spcBef>
                <a:spcPts val="0"/>
              </a:spcBef>
              <a:spcAft>
                <a:spcPts val="0"/>
              </a:spcAft>
              <a:buClr>
                <a:schemeClr val="dk1"/>
              </a:buClr>
              <a:buSzPct val="100000"/>
              <a:buNone/>
            </a:pPr>
            <a:endParaRPr sz="6400" b="1"/>
          </a:p>
          <a:p>
            <a:pPr marL="182880" lvl="0" indent="-182880" algn="l" rtl="0">
              <a:lnSpc>
                <a:spcPct val="100000"/>
              </a:lnSpc>
              <a:spcBef>
                <a:spcPts val="0"/>
              </a:spcBef>
              <a:spcAft>
                <a:spcPts val="0"/>
              </a:spcAft>
              <a:buClr>
                <a:schemeClr val="dk1"/>
              </a:buClr>
              <a:buSzPct val="100000"/>
              <a:buChar char="◦"/>
            </a:pPr>
            <a:r>
              <a:rPr lang="en-US" sz="6400" b="1"/>
              <a:t>In Clinic Customized Activities </a:t>
            </a:r>
            <a:br>
              <a:rPr lang="en-US" sz="6400"/>
            </a:br>
            <a:endParaRPr sz="6400"/>
          </a:p>
          <a:p>
            <a:pPr marL="0" lvl="0" indent="0" algn="l" rtl="0">
              <a:lnSpc>
                <a:spcPct val="100000"/>
              </a:lnSpc>
              <a:spcBef>
                <a:spcPts val="0"/>
              </a:spcBef>
              <a:spcAft>
                <a:spcPts val="0"/>
              </a:spcAft>
              <a:buClr>
                <a:schemeClr val="dk1"/>
              </a:buClr>
              <a:buSzPct val="100000"/>
              <a:buNone/>
            </a:pPr>
            <a:endParaRPr sz="4000">
              <a:latin typeface="Arial"/>
              <a:ea typeface="Arial"/>
              <a:cs typeface="Arial"/>
              <a:sym typeface="Arial"/>
            </a:endParaRPr>
          </a:p>
          <a:p>
            <a:pPr marL="0" lvl="0" indent="0" algn="l" rtl="0">
              <a:lnSpc>
                <a:spcPct val="100000"/>
              </a:lnSpc>
              <a:spcBef>
                <a:spcPts val="0"/>
              </a:spcBef>
              <a:spcAft>
                <a:spcPts val="0"/>
              </a:spcAft>
              <a:buClr>
                <a:schemeClr val="dk1"/>
              </a:buClr>
              <a:buSzPct val="100000"/>
              <a:buNone/>
            </a:pPr>
            <a:br>
              <a:rPr lang="en-US">
                <a:latin typeface="Arial"/>
                <a:ea typeface="Arial"/>
                <a:cs typeface="Arial"/>
                <a:sym typeface="Arial"/>
              </a:rPr>
            </a:br>
            <a:endParaRPr/>
          </a:p>
        </p:txBody>
      </p:sp>
      <p:pic>
        <p:nvPicPr>
          <p:cNvPr id="158" name="Google Shape;158;p4"/>
          <p:cNvPicPr preferRelativeResize="0"/>
          <p:nvPr/>
        </p:nvPicPr>
        <p:blipFill rotWithShape="1">
          <a:blip r:embed="rId3">
            <a:alphaModFix/>
          </a:blip>
          <a:srcRect/>
          <a:stretch/>
        </p:blipFill>
        <p:spPr>
          <a:xfrm>
            <a:off x="9859142" y="5814185"/>
            <a:ext cx="1845960" cy="84983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5"/>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62626"/>
              </a:buClr>
              <a:buSzPct val="100000"/>
              <a:buFont typeface="Century Gothic"/>
              <a:buNone/>
            </a:pPr>
            <a:r>
              <a:rPr lang="en-US"/>
              <a:t>Strength in Video Production &amp; Editing</a:t>
            </a:r>
            <a:endParaRPr/>
          </a:p>
        </p:txBody>
      </p:sp>
      <p:sp>
        <p:nvSpPr>
          <p:cNvPr id="164" name="Google Shape;164;p5"/>
          <p:cNvSpPr txBox="1"/>
          <p:nvPr/>
        </p:nvSpPr>
        <p:spPr>
          <a:xfrm>
            <a:off x="1083128" y="1853248"/>
            <a:ext cx="8229600" cy="2985433"/>
          </a:xfrm>
          <a:prstGeom prst="rect">
            <a:avLst/>
          </a:prstGeom>
          <a:noFill/>
          <a:ln>
            <a:noFill/>
          </a:ln>
        </p:spPr>
        <p:txBody>
          <a:bodyPr spcFirstLastPara="1" wrap="square" lIns="91425" tIns="45700" rIns="91425" bIns="45700" anchor="t" anchorCtr="0">
            <a:spAutoFit/>
          </a:bodyPr>
          <a:lstStyle/>
          <a:p>
            <a:pPr marL="285750" marR="0" lvl="0" indent="-171450" algn="l" rtl="0">
              <a:spcBef>
                <a:spcPts val="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Shoots across 100+ cities with verified local crews</a:t>
            </a:r>
            <a:endParaRPr/>
          </a:p>
          <a:p>
            <a:pPr marL="285750" marR="0" lvl="0" indent="-285750" algn="l" rtl="0">
              <a:spcBef>
                <a:spcPts val="6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Expertise in doctor interviews, clinic walk-throughs &amp; testimonials</a:t>
            </a:r>
            <a:endParaRPr/>
          </a:p>
          <a:p>
            <a:pPr marL="285750" marR="0" lvl="0" indent="-285750" algn="l" rtl="0">
              <a:spcBef>
                <a:spcPts val="6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12+ language capability – shoot &amp; post-production</a:t>
            </a:r>
            <a:endParaRPr/>
          </a:p>
          <a:p>
            <a:pPr marL="285750" marR="0" lvl="0" indent="-285750" algn="l" rtl="0">
              <a:spcBef>
                <a:spcPts val="6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Cinema, TV, and digital ad-ready outputs</a:t>
            </a:r>
            <a:endParaRPr/>
          </a:p>
          <a:p>
            <a:pPr marL="285750" marR="0" lvl="0" indent="-285750" algn="l" rtl="0">
              <a:spcBef>
                <a:spcPts val="6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AI-powered VO, subtitles &amp; cutdowns</a:t>
            </a:r>
            <a:endParaRPr/>
          </a:p>
          <a:p>
            <a:pPr marL="285750" marR="0" lvl="0" indent="-285750" algn="l" rtl="0">
              <a:spcBef>
                <a:spcPts val="6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Compliant with medical and legal guidelines</a:t>
            </a:r>
            <a:endParaRPr/>
          </a:p>
          <a:p>
            <a:pPr marL="285750" marR="0" lvl="0" indent="-285750" algn="l" rtl="0">
              <a:spcBef>
                <a:spcPts val="6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Fully in-house scripting to final delivery</a:t>
            </a:r>
            <a:endParaRPr/>
          </a:p>
        </p:txBody>
      </p:sp>
      <p:pic>
        <p:nvPicPr>
          <p:cNvPr id="165" name="Google Shape;165;p5"/>
          <p:cNvPicPr preferRelativeResize="0"/>
          <p:nvPr/>
        </p:nvPicPr>
        <p:blipFill rotWithShape="1">
          <a:blip r:embed="rId3">
            <a:alphaModFix/>
          </a:blip>
          <a:srcRect/>
          <a:stretch/>
        </p:blipFill>
        <p:spPr>
          <a:xfrm>
            <a:off x="9838249" y="5700376"/>
            <a:ext cx="1845960" cy="8498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6"/>
          <p:cNvSpPr/>
          <p:nvPr/>
        </p:nvSpPr>
        <p:spPr>
          <a:xfrm>
            <a:off x="519977" y="517077"/>
            <a:ext cx="5754588" cy="590649"/>
          </a:xfrm>
          <a:prstGeom prst="rect">
            <a:avLst/>
          </a:prstGeom>
          <a:noFill/>
          <a:ln>
            <a:noFill/>
          </a:ln>
        </p:spPr>
        <p:txBody>
          <a:bodyPr spcFirstLastPara="1" wrap="square" lIns="0" tIns="0" rIns="0" bIns="0" anchor="t" anchorCtr="0">
            <a:noAutofit/>
          </a:bodyPr>
          <a:lstStyle/>
          <a:p>
            <a:pPr marL="0" marR="0" lvl="0" indent="0" algn="l" rtl="0">
              <a:lnSpc>
                <a:spcPct val="105113"/>
              </a:lnSpc>
              <a:spcBef>
                <a:spcPts val="0"/>
              </a:spcBef>
              <a:spcAft>
                <a:spcPts val="0"/>
              </a:spcAft>
              <a:buNone/>
            </a:pPr>
            <a:r>
              <a:rPr lang="en-US" sz="4400" b="1">
                <a:solidFill>
                  <a:srgbClr val="3B4540"/>
                </a:solidFill>
                <a:latin typeface="Century Gothic"/>
                <a:ea typeface="Century Gothic"/>
                <a:cs typeface="Century Gothic"/>
                <a:sym typeface="Century Gothic"/>
              </a:rPr>
              <a:t>Video Content Solutions</a:t>
            </a:r>
            <a:endParaRPr sz="4400">
              <a:solidFill>
                <a:schemeClr val="dk1"/>
              </a:solidFill>
              <a:latin typeface="Century Gothic"/>
              <a:ea typeface="Century Gothic"/>
              <a:cs typeface="Century Gothic"/>
              <a:sym typeface="Century Gothic"/>
            </a:endParaRPr>
          </a:p>
        </p:txBody>
      </p:sp>
      <p:sp>
        <p:nvSpPr>
          <p:cNvPr id="172" name="Google Shape;172;p6"/>
          <p:cNvSpPr/>
          <p:nvPr/>
        </p:nvSpPr>
        <p:spPr>
          <a:xfrm>
            <a:off x="715920" y="4087443"/>
            <a:ext cx="3496965" cy="1996381"/>
          </a:xfrm>
          <a:prstGeom prst="roundRect">
            <a:avLst>
              <a:gd name="adj" fmla="val 8521"/>
            </a:avLst>
          </a:prstGeom>
          <a:solidFill>
            <a:srgbClr val="E8F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850504" y="4238228"/>
            <a:ext cx="2772073" cy="295275"/>
          </a:xfrm>
          <a:prstGeom prst="rect">
            <a:avLst/>
          </a:prstGeom>
          <a:noFill/>
          <a:ln>
            <a:noFill/>
          </a:ln>
        </p:spPr>
        <p:txBody>
          <a:bodyPr spcFirstLastPara="1" wrap="square" lIns="0" tIns="0" rIns="0" bIns="0" anchor="t" anchorCtr="0">
            <a:noAutofit/>
          </a:bodyPr>
          <a:lstStyle/>
          <a:p>
            <a:pPr marL="0" marR="0" lvl="0" indent="0" algn="l" rtl="0">
              <a:lnSpc>
                <a:spcPct val="125040"/>
              </a:lnSpc>
              <a:spcBef>
                <a:spcPts val="0"/>
              </a:spcBef>
              <a:spcAft>
                <a:spcPts val="0"/>
              </a:spcAft>
              <a:buNone/>
            </a:pPr>
            <a:r>
              <a:rPr lang="en-US" sz="1833" b="1">
                <a:solidFill>
                  <a:srgbClr val="405449"/>
                </a:solidFill>
                <a:latin typeface="Century Gothic"/>
                <a:ea typeface="Century Gothic"/>
                <a:cs typeface="Century Gothic"/>
                <a:sym typeface="Century Gothic"/>
              </a:rPr>
              <a:t>Whiteboard Animation</a:t>
            </a:r>
            <a:endParaRPr sz="1833">
              <a:solidFill>
                <a:schemeClr val="dk1"/>
              </a:solidFill>
              <a:latin typeface="Century Gothic"/>
              <a:ea typeface="Century Gothic"/>
              <a:cs typeface="Century Gothic"/>
              <a:sym typeface="Century Gothic"/>
            </a:endParaRPr>
          </a:p>
        </p:txBody>
      </p:sp>
      <p:sp>
        <p:nvSpPr>
          <p:cNvPr id="174" name="Google Shape;174;p6"/>
          <p:cNvSpPr/>
          <p:nvPr/>
        </p:nvSpPr>
        <p:spPr>
          <a:xfrm>
            <a:off x="850503" y="4646910"/>
            <a:ext cx="3118942" cy="1209675"/>
          </a:xfrm>
          <a:prstGeom prst="rect">
            <a:avLst/>
          </a:prstGeom>
          <a:noFill/>
          <a:ln>
            <a:noFill/>
          </a:ln>
        </p:spPr>
        <p:txBody>
          <a:bodyPr spcFirstLastPara="1" wrap="square" lIns="0" tIns="0" rIns="0" bIns="0" anchor="t" anchorCtr="0">
            <a:noAutofit/>
          </a:bodyPr>
          <a:lstStyle/>
          <a:p>
            <a:pPr marL="0" marR="0" lvl="0" indent="0" algn="l" rtl="0">
              <a:lnSpc>
                <a:spcPct val="162894"/>
              </a:lnSpc>
              <a:spcBef>
                <a:spcPts val="0"/>
              </a:spcBef>
              <a:spcAft>
                <a:spcPts val="0"/>
              </a:spcAft>
              <a:buNone/>
            </a:pPr>
            <a:r>
              <a:rPr lang="en-US" sz="1458">
                <a:solidFill>
                  <a:srgbClr val="405449"/>
                </a:solidFill>
                <a:latin typeface="Century Gothic"/>
                <a:ea typeface="Century Gothic"/>
                <a:cs typeface="Century Gothic"/>
                <a:sym typeface="Century Gothic"/>
              </a:rPr>
              <a:t>Engaging educational content with clear visual storytelling for complex medical concepts and patient education.</a:t>
            </a:r>
            <a:endParaRPr sz="1458">
              <a:solidFill>
                <a:schemeClr val="dk1"/>
              </a:solidFill>
              <a:latin typeface="Century Gothic"/>
              <a:ea typeface="Century Gothic"/>
              <a:cs typeface="Century Gothic"/>
              <a:sym typeface="Century Gothic"/>
            </a:endParaRPr>
          </a:p>
        </p:txBody>
      </p:sp>
      <p:sp>
        <p:nvSpPr>
          <p:cNvPr id="175" name="Google Shape;175;p6"/>
          <p:cNvSpPr/>
          <p:nvPr/>
        </p:nvSpPr>
        <p:spPr>
          <a:xfrm>
            <a:off x="4347468" y="4049217"/>
            <a:ext cx="3496965" cy="1996381"/>
          </a:xfrm>
          <a:prstGeom prst="roundRect">
            <a:avLst>
              <a:gd name="adj" fmla="val 8521"/>
            </a:avLst>
          </a:prstGeom>
          <a:solidFill>
            <a:srgbClr val="E8F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4536480" y="4238228"/>
            <a:ext cx="2525713" cy="295275"/>
          </a:xfrm>
          <a:prstGeom prst="rect">
            <a:avLst/>
          </a:prstGeom>
          <a:noFill/>
          <a:ln>
            <a:noFill/>
          </a:ln>
        </p:spPr>
        <p:txBody>
          <a:bodyPr spcFirstLastPara="1" wrap="square" lIns="0" tIns="0" rIns="0" bIns="0" anchor="t" anchorCtr="0">
            <a:noAutofit/>
          </a:bodyPr>
          <a:lstStyle/>
          <a:p>
            <a:pPr marL="0" marR="0" lvl="0" indent="0" algn="l" rtl="0">
              <a:lnSpc>
                <a:spcPct val="125040"/>
              </a:lnSpc>
              <a:spcBef>
                <a:spcPts val="0"/>
              </a:spcBef>
              <a:spcAft>
                <a:spcPts val="0"/>
              </a:spcAft>
              <a:buNone/>
            </a:pPr>
            <a:r>
              <a:rPr lang="en-US" sz="1833" b="1">
                <a:solidFill>
                  <a:srgbClr val="405449"/>
                </a:solidFill>
                <a:latin typeface="Century Gothic"/>
                <a:ea typeface="Century Gothic"/>
                <a:cs typeface="Century Gothic"/>
                <a:sym typeface="Century Gothic"/>
              </a:rPr>
              <a:t>Graphics Integration</a:t>
            </a:r>
            <a:endParaRPr sz="1833">
              <a:solidFill>
                <a:schemeClr val="dk1"/>
              </a:solidFill>
              <a:latin typeface="Century Gothic"/>
              <a:ea typeface="Century Gothic"/>
              <a:cs typeface="Century Gothic"/>
              <a:sym typeface="Century Gothic"/>
            </a:endParaRPr>
          </a:p>
        </p:txBody>
      </p:sp>
      <p:sp>
        <p:nvSpPr>
          <p:cNvPr id="177" name="Google Shape;177;p6"/>
          <p:cNvSpPr/>
          <p:nvPr/>
        </p:nvSpPr>
        <p:spPr>
          <a:xfrm>
            <a:off x="4536480" y="4646910"/>
            <a:ext cx="3118942" cy="1209675"/>
          </a:xfrm>
          <a:prstGeom prst="rect">
            <a:avLst/>
          </a:prstGeom>
          <a:noFill/>
          <a:ln>
            <a:noFill/>
          </a:ln>
        </p:spPr>
        <p:txBody>
          <a:bodyPr spcFirstLastPara="1" wrap="square" lIns="0" tIns="0" rIns="0" bIns="0" anchor="t" anchorCtr="0">
            <a:noAutofit/>
          </a:bodyPr>
          <a:lstStyle/>
          <a:p>
            <a:pPr marL="0" marR="0" lvl="0" indent="0" algn="l" rtl="0">
              <a:lnSpc>
                <a:spcPct val="162894"/>
              </a:lnSpc>
              <a:spcBef>
                <a:spcPts val="0"/>
              </a:spcBef>
              <a:spcAft>
                <a:spcPts val="0"/>
              </a:spcAft>
              <a:buNone/>
            </a:pPr>
            <a:r>
              <a:rPr lang="en-US" sz="1458">
                <a:solidFill>
                  <a:srgbClr val="405449"/>
                </a:solidFill>
                <a:latin typeface="Century Gothic"/>
                <a:ea typeface="Century Gothic"/>
                <a:cs typeface="Century Gothic"/>
                <a:sym typeface="Century Gothic"/>
              </a:rPr>
              <a:t>Professional video production combining live action with sophisticated graphic elements and motion design.</a:t>
            </a:r>
            <a:endParaRPr sz="1458">
              <a:solidFill>
                <a:schemeClr val="dk1"/>
              </a:solidFill>
              <a:latin typeface="Century Gothic"/>
              <a:ea typeface="Century Gothic"/>
              <a:cs typeface="Century Gothic"/>
              <a:sym typeface="Century Gothic"/>
            </a:endParaRPr>
          </a:p>
        </p:txBody>
      </p:sp>
      <p:sp>
        <p:nvSpPr>
          <p:cNvPr id="178" name="Google Shape;178;p6"/>
          <p:cNvSpPr/>
          <p:nvPr/>
        </p:nvSpPr>
        <p:spPr>
          <a:xfrm>
            <a:off x="8033444" y="4049217"/>
            <a:ext cx="3496965" cy="1996381"/>
          </a:xfrm>
          <a:prstGeom prst="roundRect">
            <a:avLst>
              <a:gd name="adj" fmla="val 8521"/>
            </a:avLst>
          </a:prstGeom>
          <a:solidFill>
            <a:srgbClr val="E8F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8222457" y="4238228"/>
            <a:ext cx="2362696" cy="295275"/>
          </a:xfrm>
          <a:prstGeom prst="rect">
            <a:avLst/>
          </a:prstGeom>
          <a:noFill/>
          <a:ln>
            <a:noFill/>
          </a:ln>
        </p:spPr>
        <p:txBody>
          <a:bodyPr spcFirstLastPara="1" wrap="square" lIns="0" tIns="0" rIns="0" bIns="0" anchor="t" anchorCtr="0">
            <a:noAutofit/>
          </a:bodyPr>
          <a:lstStyle/>
          <a:p>
            <a:pPr marL="0" marR="0" lvl="0" indent="0" algn="l" rtl="0">
              <a:lnSpc>
                <a:spcPct val="125040"/>
              </a:lnSpc>
              <a:spcBef>
                <a:spcPts val="0"/>
              </a:spcBef>
              <a:spcAft>
                <a:spcPts val="0"/>
              </a:spcAft>
              <a:buNone/>
            </a:pPr>
            <a:r>
              <a:rPr lang="en-US" sz="1833" b="1">
                <a:solidFill>
                  <a:srgbClr val="405449"/>
                </a:solidFill>
                <a:latin typeface="Century Gothic"/>
                <a:ea typeface="Century Gothic"/>
                <a:cs typeface="Century Gothic"/>
                <a:sym typeface="Century Gothic"/>
              </a:rPr>
              <a:t>3D Animation</a:t>
            </a:r>
            <a:endParaRPr sz="1833">
              <a:solidFill>
                <a:schemeClr val="dk1"/>
              </a:solidFill>
              <a:latin typeface="Century Gothic"/>
              <a:ea typeface="Century Gothic"/>
              <a:cs typeface="Century Gothic"/>
              <a:sym typeface="Century Gothic"/>
            </a:endParaRPr>
          </a:p>
        </p:txBody>
      </p:sp>
      <p:sp>
        <p:nvSpPr>
          <p:cNvPr id="180" name="Google Shape;180;p6"/>
          <p:cNvSpPr/>
          <p:nvPr/>
        </p:nvSpPr>
        <p:spPr>
          <a:xfrm>
            <a:off x="8222457" y="4646910"/>
            <a:ext cx="3118942" cy="1209675"/>
          </a:xfrm>
          <a:prstGeom prst="rect">
            <a:avLst/>
          </a:prstGeom>
          <a:noFill/>
          <a:ln>
            <a:noFill/>
          </a:ln>
        </p:spPr>
        <p:txBody>
          <a:bodyPr spcFirstLastPara="1" wrap="square" lIns="0" tIns="0" rIns="0" bIns="0" anchor="t" anchorCtr="0">
            <a:noAutofit/>
          </a:bodyPr>
          <a:lstStyle/>
          <a:p>
            <a:pPr marL="0" marR="0" lvl="0" indent="0" algn="l" rtl="0">
              <a:lnSpc>
                <a:spcPct val="162894"/>
              </a:lnSpc>
              <a:spcBef>
                <a:spcPts val="0"/>
              </a:spcBef>
              <a:spcAft>
                <a:spcPts val="0"/>
              </a:spcAft>
              <a:buNone/>
            </a:pPr>
            <a:r>
              <a:rPr lang="en-US" sz="1458">
                <a:solidFill>
                  <a:srgbClr val="405449"/>
                </a:solidFill>
                <a:latin typeface="Century Gothic"/>
                <a:ea typeface="Century Gothic"/>
                <a:cs typeface="Century Gothic"/>
                <a:sym typeface="Century Gothic"/>
              </a:rPr>
              <a:t>Advanced three-dimensional animations bringing medical procedures and anatomical concepts to life with precision.</a:t>
            </a:r>
            <a:endParaRPr sz="1458">
              <a:solidFill>
                <a:schemeClr val="dk1"/>
              </a:solidFill>
              <a:latin typeface="Century Gothic"/>
              <a:ea typeface="Century Gothic"/>
              <a:cs typeface="Century Gothic"/>
              <a:sym typeface="Century Gothic"/>
            </a:endParaRPr>
          </a:p>
        </p:txBody>
      </p:sp>
      <p:pic>
        <p:nvPicPr>
          <p:cNvPr id="181" name="Google Shape;181;p6" title="English video full"/>
          <p:cNvPicPr preferRelativeResize="0"/>
          <p:nvPr/>
        </p:nvPicPr>
        <p:blipFill rotWithShape="1">
          <a:blip r:embed="rId3">
            <a:alphaModFix/>
          </a:blip>
          <a:srcRect/>
          <a:stretch/>
        </p:blipFill>
        <p:spPr>
          <a:xfrm>
            <a:off x="859023" y="1783059"/>
            <a:ext cx="2810550" cy="1752600"/>
          </a:xfrm>
          <a:prstGeom prst="rect">
            <a:avLst/>
          </a:prstGeom>
          <a:noFill/>
          <a:ln>
            <a:noFill/>
          </a:ln>
        </p:spPr>
      </p:pic>
      <p:pic>
        <p:nvPicPr>
          <p:cNvPr id="182" name="Google Shape;182;p6" title="doc infographic video"/>
          <p:cNvPicPr preferRelativeResize="0"/>
          <p:nvPr/>
        </p:nvPicPr>
        <p:blipFill rotWithShape="1">
          <a:blip r:embed="rId4">
            <a:alphaModFix/>
          </a:blip>
          <a:srcRect/>
          <a:stretch/>
        </p:blipFill>
        <p:spPr>
          <a:xfrm>
            <a:off x="4751779" y="1731785"/>
            <a:ext cx="2540000" cy="1905000"/>
          </a:xfrm>
          <a:prstGeom prst="rect">
            <a:avLst/>
          </a:prstGeom>
          <a:noFill/>
          <a:ln>
            <a:noFill/>
          </a:ln>
        </p:spPr>
      </p:pic>
      <p:pic>
        <p:nvPicPr>
          <p:cNvPr id="183" name="Google Shape;183;p6"/>
          <p:cNvPicPr preferRelativeResize="0"/>
          <p:nvPr/>
        </p:nvPicPr>
        <p:blipFill rotWithShape="1">
          <a:blip r:embed="rId5">
            <a:alphaModFix/>
          </a:blip>
          <a:srcRect/>
          <a:stretch/>
        </p:blipFill>
        <p:spPr>
          <a:xfrm>
            <a:off x="8033444" y="1609155"/>
            <a:ext cx="2932277" cy="1954851"/>
          </a:xfrm>
          <a:prstGeom prst="rect">
            <a:avLst/>
          </a:prstGeom>
          <a:noFill/>
          <a:ln>
            <a:noFill/>
          </a:ln>
        </p:spPr>
      </p:pic>
      <p:sp>
        <p:nvSpPr>
          <p:cNvPr id="184" name="Google Shape;184;p6"/>
          <p:cNvSpPr txBox="1"/>
          <p:nvPr/>
        </p:nvSpPr>
        <p:spPr>
          <a:xfrm>
            <a:off x="8066575" y="3543261"/>
            <a:ext cx="343070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dk1"/>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hornbillfx.com/assets/videos/TAVI.mp4</a:t>
            </a:r>
            <a:endParaRPr sz="1800">
              <a:solidFill>
                <a:schemeClr val="dk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1"/>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
                                        </p:tgtEl>
                                        <p:attrNameLst>
                                          <p:attrName>style.visibility</p:attrName>
                                        </p:attrNameLst>
                                      </p:cBhvr>
                                      <p:to>
                                        <p:strVal val="visible"/>
                                      </p:to>
                                    </p:set>
                                    <p:animEffect transition="in" filter="fade">
                                      <p:cBhvr>
                                        <p:cTn id="12" dur="1"/>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7"/>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entury Gothic"/>
              <a:buNone/>
            </a:pPr>
            <a:r>
              <a:rPr lang="en-US" sz="4400" b="1">
                <a:solidFill>
                  <a:schemeClr val="dk1"/>
                </a:solidFill>
              </a:rPr>
              <a:t>Video Content Solutions</a:t>
            </a:r>
            <a:br>
              <a:rPr lang="en-US" sz="4400"/>
            </a:br>
            <a:endParaRPr/>
          </a:p>
        </p:txBody>
      </p:sp>
      <p:sp>
        <p:nvSpPr>
          <p:cNvPr id="190" name="Google Shape;190;p7"/>
          <p:cNvSpPr txBox="1">
            <a:spLocks noGrp="1"/>
          </p:cNvSpPr>
          <p:nvPr>
            <p:ph type="body" idx="1"/>
          </p:nvPr>
        </p:nvSpPr>
        <p:spPr>
          <a:xfrm>
            <a:off x="754969" y="3566032"/>
            <a:ext cx="9717088" cy="4195481"/>
          </a:xfrm>
          <a:prstGeom prst="rect">
            <a:avLst/>
          </a:prstGeom>
          <a:noFill/>
          <a:ln>
            <a:noFill/>
          </a:ln>
        </p:spPr>
        <p:txBody>
          <a:bodyPr spcFirstLastPara="1" wrap="square" lIns="91425" tIns="45700" rIns="91425" bIns="45700" anchor="t" anchorCtr="0">
            <a:normAutofit/>
          </a:bodyPr>
          <a:lstStyle/>
          <a:p>
            <a:pPr marL="182880" lvl="0" indent="-68579" algn="l" rtl="0">
              <a:lnSpc>
                <a:spcPct val="100000"/>
              </a:lnSpc>
              <a:spcBef>
                <a:spcPts val="0"/>
              </a:spcBef>
              <a:spcAft>
                <a:spcPts val="0"/>
              </a:spcAft>
              <a:buSzPts val="1800"/>
              <a:buNone/>
            </a:pPr>
            <a:endParaRPr/>
          </a:p>
          <a:p>
            <a:pPr marL="182880" lvl="0" indent="-68579" algn="l" rtl="0">
              <a:lnSpc>
                <a:spcPct val="100000"/>
              </a:lnSpc>
              <a:spcBef>
                <a:spcPts val="900"/>
              </a:spcBef>
              <a:spcAft>
                <a:spcPts val="0"/>
              </a:spcAft>
              <a:buSzPts val="1800"/>
              <a:buNone/>
            </a:pPr>
            <a:endParaRPr/>
          </a:p>
          <a:p>
            <a:pPr marL="182880" lvl="0" indent="-182880" algn="l" rtl="0">
              <a:lnSpc>
                <a:spcPct val="100000"/>
              </a:lnSpc>
              <a:spcBef>
                <a:spcPts val="900"/>
              </a:spcBef>
              <a:spcAft>
                <a:spcPts val="0"/>
              </a:spcAft>
              <a:buSzPts val="1800"/>
              <a:buChar char="◦"/>
            </a:pPr>
            <a:r>
              <a:rPr lang="en-US"/>
              <a:t>We produce medicolegal videos that simplify complex legal issues for doctors. From consent explainer videos to case law breakdowns and medico-ethical scenarios. Backed by legal experts, shot with clarity and compliance. Trusted by hospitals and associations for doctor education and risk awareness.</a:t>
            </a:r>
            <a:endParaRPr/>
          </a:p>
        </p:txBody>
      </p:sp>
      <p:pic>
        <p:nvPicPr>
          <p:cNvPr id="191" name="Google Shape;191;p7" title="Medicolegal video"/>
          <p:cNvPicPr preferRelativeResize="0"/>
          <p:nvPr/>
        </p:nvPicPr>
        <p:blipFill rotWithShape="1">
          <a:blip r:embed="rId3">
            <a:alphaModFix/>
          </a:blip>
          <a:srcRect/>
          <a:stretch/>
        </p:blipFill>
        <p:spPr>
          <a:xfrm>
            <a:off x="3156857" y="1895021"/>
            <a:ext cx="3989614" cy="230142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fade">
                                      <p:cBhvr>
                                        <p:cTn id="7" dur="1"/>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8"/>
          <p:cNvSpPr/>
          <p:nvPr/>
        </p:nvSpPr>
        <p:spPr>
          <a:xfrm>
            <a:off x="661492" y="275893"/>
            <a:ext cx="3925491" cy="472480"/>
          </a:xfrm>
          <a:prstGeom prst="rect">
            <a:avLst/>
          </a:prstGeom>
          <a:noFill/>
          <a:ln>
            <a:noFill/>
          </a:ln>
        </p:spPr>
        <p:txBody>
          <a:bodyPr spcFirstLastPara="1" wrap="square" lIns="0" tIns="0" rIns="0" bIns="0" anchor="t" anchorCtr="0">
            <a:noAutofit/>
          </a:bodyPr>
          <a:lstStyle/>
          <a:p>
            <a:pPr marL="0" marR="0" lvl="0" indent="0" algn="l" rtl="0">
              <a:lnSpc>
                <a:spcPct val="84272"/>
              </a:lnSpc>
              <a:spcBef>
                <a:spcPts val="0"/>
              </a:spcBef>
              <a:spcAft>
                <a:spcPts val="0"/>
              </a:spcAft>
              <a:buNone/>
            </a:pPr>
            <a:r>
              <a:rPr lang="en-US" sz="4400" b="1" dirty="0">
                <a:solidFill>
                  <a:srgbClr val="3B4540"/>
                </a:solidFill>
                <a:latin typeface="Century Gothic"/>
                <a:ea typeface="Century Gothic"/>
                <a:cs typeface="Century Gothic"/>
                <a:sym typeface="Century Gothic"/>
              </a:rPr>
              <a:t>Publishing Portfolio</a:t>
            </a:r>
            <a:endParaRPr sz="4400" dirty="0">
              <a:solidFill>
                <a:schemeClr val="dk1"/>
              </a:solidFill>
              <a:latin typeface="Century Gothic"/>
              <a:ea typeface="Century Gothic"/>
              <a:cs typeface="Century Gothic"/>
              <a:sym typeface="Century Gothic"/>
            </a:endParaRPr>
          </a:p>
        </p:txBody>
      </p:sp>
      <p:pic>
        <p:nvPicPr>
          <p:cNvPr id="198" name="Google Shape;198;p8" descr="preencoded.png"/>
          <p:cNvPicPr preferRelativeResize="0"/>
          <p:nvPr/>
        </p:nvPicPr>
        <p:blipFill rotWithShape="1">
          <a:blip r:embed="rId3">
            <a:alphaModFix/>
          </a:blip>
          <a:srcRect/>
          <a:stretch/>
        </p:blipFill>
        <p:spPr>
          <a:xfrm>
            <a:off x="661492" y="1361877"/>
            <a:ext cx="2844800" cy="3021211"/>
          </a:xfrm>
          <a:prstGeom prst="rect">
            <a:avLst/>
          </a:prstGeom>
          <a:noFill/>
          <a:ln>
            <a:noFill/>
          </a:ln>
        </p:spPr>
      </p:pic>
      <p:sp>
        <p:nvSpPr>
          <p:cNvPr id="199" name="Google Shape;199;p8"/>
          <p:cNvSpPr/>
          <p:nvPr/>
        </p:nvSpPr>
        <p:spPr>
          <a:xfrm>
            <a:off x="661492" y="4704358"/>
            <a:ext cx="1890217" cy="236240"/>
          </a:xfrm>
          <a:prstGeom prst="rect">
            <a:avLst/>
          </a:prstGeom>
          <a:noFill/>
          <a:ln>
            <a:noFill/>
          </a:ln>
        </p:spPr>
        <p:txBody>
          <a:bodyPr spcFirstLastPara="1" wrap="square" lIns="0" tIns="0" rIns="0" bIns="0" anchor="t" anchorCtr="0">
            <a:noAutofit/>
          </a:bodyPr>
          <a:lstStyle/>
          <a:p>
            <a:pPr marL="0" marR="0" lvl="0" indent="0" algn="l" rtl="0">
              <a:lnSpc>
                <a:spcPct val="125720"/>
              </a:lnSpc>
              <a:spcBef>
                <a:spcPts val="0"/>
              </a:spcBef>
              <a:spcAft>
                <a:spcPts val="0"/>
              </a:spcAft>
              <a:buNone/>
            </a:pPr>
            <a:r>
              <a:rPr lang="en-US" sz="1458" b="1">
                <a:solidFill>
                  <a:srgbClr val="3B4540"/>
                </a:solidFill>
                <a:latin typeface="Century Gothic"/>
                <a:ea typeface="Century Gothic"/>
                <a:cs typeface="Century Gothic"/>
                <a:sym typeface="Century Gothic"/>
              </a:rPr>
              <a:t>Finance Focus</a:t>
            </a:r>
            <a:endParaRPr sz="1458">
              <a:solidFill>
                <a:schemeClr val="dk1"/>
              </a:solidFill>
              <a:latin typeface="Century Gothic"/>
              <a:ea typeface="Century Gothic"/>
              <a:cs typeface="Century Gothic"/>
              <a:sym typeface="Century Gothic"/>
            </a:endParaRPr>
          </a:p>
        </p:txBody>
      </p:sp>
      <p:sp>
        <p:nvSpPr>
          <p:cNvPr id="200" name="Google Shape;200;p8"/>
          <p:cNvSpPr/>
          <p:nvPr/>
        </p:nvSpPr>
        <p:spPr>
          <a:xfrm>
            <a:off x="661492" y="5091807"/>
            <a:ext cx="3376613" cy="241895"/>
          </a:xfrm>
          <a:prstGeom prst="rect">
            <a:avLst/>
          </a:prstGeom>
          <a:noFill/>
          <a:ln>
            <a:noFill/>
          </a:ln>
        </p:spPr>
        <p:txBody>
          <a:bodyPr spcFirstLastPara="1" wrap="square" lIns="0" tIns="0" rIns="0" bIns="0" anchor="t" anchorCtr="0">
            <a:noAutofit/>
          </a:bodyPr>
          <a:lstStyle/>
          <a:p>
            <a:pPr marL="285739" marR="0" lvl="0" indent="-285739" algn="l" rtl="0">
              <a:lnSpc>
                <a:spcPct val="160668"/>
              </a:lnSpc>
              <a:spcBef>
                <a:spcPts val="0"/>
              </a:spcBef>
              <a:spcAft>
                <a:spcPts val="0"/>
              </a:spcAft>
              <a:buClr>
                <a:srgbClr val="405449"/>
              </a:buClr>
              <a:buSzPts val="1167"/>
              <a:buFont typeface="Century Gothic"/>
              <a:buChar char="•"/>
            </a:pPr>
            <a:r>
              <a:rPr lang="en-US" sz="1167">
                <a:solidFill>
                  <a:srgbClr val="405449"/>
                </a:solidFill>
                <a:latin typeface="Century Gothic"/>
                <a:ea typeface="Century Gothic"/>
                <a:cs typeface="Century Gothic"/>
                <a:sym typeface="Century Gothic"/>
              </a:rPr>
              <a:t>Succession planning strategies</a:t>
            </a:r>
            <a:endParaRPr sz="1167">
              <a:solidFill>
                <a:schemeClr val="dk1"/>
              </a:solidFill>
              <a:latin typeface="Century Gothic"/>
              <a:ea typeface="Century Gothic"/>
              <a:cs typeface="Century Gothic"/>
              <a:sym typeface="Century Gothic"/>
            </a:endParaRPr>
          </a:p>
        </p:txBody>
      </p:sp>
      <p:sp>
        <p:nvSpPr>
          <p:cNvPr id="201" name="Google Shape;201;p8"/>
          <p:cNvSpPr/>
          <p:nvPr/>
        </p:nvSpPr>
        <p:spPr>
          <a:xfrm>
            <a:off x="661492" y="5386586"/>
            <a:ext cx="3376613" cy="241895"/>
          </a:xfrm>
          <a:prstGeom prst="rect">
            <a:avLst/>
          </a:prstGeom>
          <a:noFill/>
          <a:ln>
            <a:noFill/>
          </a:ln>
        </p:spPr>
        <p:txBody>
          <a:bodyPr spcFirstLastPara="1" wrap="square" lIns="0" tIns="0" rIns="0" bIns="0" anchor="t" anchorCtr="0">
            <a:noAutofit/>
          </a:bodyPr>
          <a:lstStyle/>
          <a:p>
            <a:pPr marL="285739" marR="0" lvl="0" indent="-285739" algn="l" rtl="0">
              <a:lnSpc>
                <a:spcPct val="160668"/>
              </a:lnSpc>
              <a:spcBef>
                <a:spcPts val="0"/>
              </a:spcBef>
              <a:spcAft>
                <a:spcPts val="0"/>
              </a:spcAft>
              <a:buClr>
                <a:srgbClr val="405449"/>
              </a:buClr>
              <a:buSzPts val="1167"/>
              <a:buFont typeface="Century Gothic"/>
              <a:buChar char="•"/>
            </a:pPr>
            <a:r>
              <a:rPr lang="en-US" sz="1167">
                <a:solidFill>
                  <a:srgbClr val="405449"/>
                </a:solidFill>
                <a:latin typeface="Century Gothic"/>
                <a:ea typeface="Century Gothic"/>
                <a:cs typeface="Century Gothic"/>
                <a:sym typeface="Century Gothic"/>
              </a:rPr>
              <a:t>Clinic management systems</a:t>
            </a:r>
            <a:endParaRPr sz="1167">
              <a:solidFill>
                <a:schemeClr val="dk1"/>
              </a:solidFill>
              <a:latin typeface="Century Gothic"/>
              <a:ea typeface="Century Gothic"/>
              <a:cs typeface="Century Gothic"/>
              <a:sym typeface="Century Gothic"/>
            </a:endParaRPr>
          </a:p>
        </p:txBody>
      </p:sp>
      <p:sp>
        <p:nvSpPr>
          <p:cNvPr id="202" name="Google Shape;202;p8"/>
          <p:cNvSpPr/>
          <p:nvPr/>
        </p:nvSpPr>
        <p:spPr>
          <a:xfrm>
            <a:off x="661492" y="5681365"/>
            <a:ext cx="3376613" cy="241895"/>
          </a:xfrm>
          <a:prstGeom prst="rect">
            <a:avLst/>
          </a:prstGeom>
          <a:noFill/>
          <a:ln>
            <a:noFill/>
          </a:ln>
        </p:spPr>
        <p:txBody>
          <a:bodyPr spcFirstLastPara="1" wrap="square" lIns="0" tIns="0" rIns="0" bIns="0" anchor="t" anchorCtr="0">
            <a:noAutofit/>
          </a:bodyPr>
          <a:lstStyle/>
          <a:p>
            <a:pPr marL="285739" marR="0" lvl="0" indent="-285739" algn="l" rtl="0">
              <a:lnSpc>
                <a:spcPct val="160668"/>
              </a:lnSpc>
              <a:spcBef>
                <a:spcPts val="0"/>
              </a:spcBef>
              <a:spcAft>
                <a:spcPts val="0"/>
              </a:spcAft>
              <a:buClr>
                <a:srgbClr val="405449"/>
              </a:buClr>
              <a:buSzPts val="1167"/>
              <a:buFont typeface="Century Gothic"/>
              <a:buChar char="•"/>
            </a:pPr>
            <a:r>
              <a:rPr lang="en-US" sz="1167">
                <a:solidFill>
                  <a:srgbClr val="405449"/>
                </a:solidFill>
                <a:latin typeface="Century Gothic"/>
                <a:ea typeface="Century Gothic"/>
                <a:cs typeface="Century Gothic"/>
                <a:sym typeface="Century Gothic"/>
              </a:rPr>
              <a:t>Tax optimization guides</a:t>
            </a:r>
            <a:endParaRPr sz="1167">
              <a:solidFill>
                <a:schemeClr val="dk1"/>
              </a:solidFill>
              <a:latin typeface="Century Gothic"/>
              <a:ea typeface="Century Gothic"/>
              <a:cs typeface="Century Gothic"/>
              <a:sym typeface="Century Gothic"/>
            </a:endParaRPr>
          </a:p>
        </p:txBody>
      </p:sp>
      <p:sp>
        <p:nvSpPr>
          <p:cNvPr id="203" name="Google Shape;203;p8"/>
          <p:cNvSpPr/>
          <p:nvPr/>
        </p:nvSpPr>
        <p:spPr>
          <a:xfrm>
            <a:off x="661492" y="5976144"/>
            <a:ext cx="3376613" cy="241895"/>
          </a:xfrm>
          <a:prstGeom prst="rect">
            <a:avLst/>
          </a:prstGeom>
          <a:noFill/>
          <a:ln>
            <a:noFill/>
          </a:ln>
        </p:spPr>
        <p:txBody>
          <a:bodyPr spcFirstLastPara="1" wrap="square" lIns="0" tIns="0" rIns="0" bIns="0" anchor="t" anchorCtr="0">
            <a:noAutofit/>
          </a:bodyPr>
          <a:lstStyle/>
          <a:p>
            <a:pPr marL="285739" marR="0" lvl="0" indent="-285739" algn="l" rtl="0">
              <a:lnSpc>
                <a:spcPct val="160668"/>
              </a:lnSpc>
              <a:spcBef>
                <a:spcPts val="0"/>
              </a:spcBef>
              <a:spcAft>
                <a:spcPts val="0"/>
              </a:spcAft>
              <a:buClr>
                <a:srgbClr val="405449"/>
              </a:buClr>
              <a:buSzPts val="1167"/>
              <a:buFont typeface="Century Gothic"/>
              <a:buChar char="•"/>
            </a:pPr>
            <a:r>
              <a:rPr lang="en-US" sz="1167">
                <a:solidFill>
                  <a:srgbClr val="405449"/>
                </a:solidFill>
                <a:latin typeface="Century Gothic"/>
                <a:ea typeface="Century Gothic"/>
                <a:cs typeface="Century Gothic"/>
                <a:sym typeface="Century Gothic"/>
              </a:rPr>
              <a:t>Investment planning resources</a:t>
            </a:r>
            <a:endParaRPr sz="1167">
              <a:solidFill>
                <a:schemeClr val="dk1"/>
              </a:solidFill>
              <a:latin typeface="Century Gothic"/>
              <a:ea typeface="Century Gothic"/>
              <a:cs typeface="Century Gothic"/>
              <a:sym typeface="Century Gothic"/>
            </a:endParaRPr>
          </a:p>
        </p:txBody>
      </p:sp>
      <p:sp>
        <p:nvSpPr>
          <p:cNvPr id="204" name="Google Shape;204;p8"/>
          <p:cNvSpPr/>
          <p:nvPr/>
        </p:nvSpPr>
        <p:spPr>
          <a:xfrm>
            <a:off x="4413349" y="4704358"/>
            <a:ext cx="1890217" cy="236240"/>
          </a:xfrm>
          <a:prstGeom prst="rect">
            <a:avLst/>
          </a:prstGeom>
          <a:noFill/>
          <a:ln>
            <a:noFill/>
          </a:ln>
        </p:spPr>
        <p:txBody>
          <a:bodyPr spcFirstLastPara="1" wrap="square" lIns="0" tIns="0" rIns="0" bIns="0" anchor="t" anchorCtr="0">
            <a:noAutofit/>
          </a:bodyPr>
          <a:lstStyle/>
          <a:p>
            <a:pPr marL="0" marR="0" lvl="0" indent="0" algn="l" rtl="0">
              <a:lnSpc>
                <a:spcPct val="125720"/>
              </a:lnSpc>
              <a:spcBef>
                <a:spcPts val="0"/>
              </a:spcBef>
              <a:spcAft>
                <a:spcPts val="0"/>
              </a:spcAft>
              <a:buNone/>
            </a:pPr>
            <a:r>
              <a:rPr lang="en-US" sz="1458" b="1">
                <a:solidFill>
                  <a:srgbClr val="3B4540"/>
                </a:solidFill>
                <a:latin typeface="Century Gothic"/>
                <a:ea typeface="Century Gothic"/>
                <a:cs typeface="Century Gothic"/>
                <a:sym typeface="Century Gothic"/>
              </a:rPr>
              <a:t>Business Growth</a:t>
            </a:r>
            <a:endParaRPr sz="1458">
              <a:solidFill>
                <a:schemeClr val="dk1"/>
              </a:solidFill>
              <a:latin typeface="Century Gothic"/>
              <a:ea typeface="Century Gothic"/>
              <a:cs typeface="Century Gothic"/>
              <a:sym typeface="Century Gothic"/>
            </a:endParaRPr>
          </a:p>
        </p:txBody>
      </p:sp>
      <p:sp>
        <p:nvSpPr>
          <p:cNvPr id="205" name="Google Shape;205;p8"/>
          <p:cNvSpPr/>
          <p:nvPr/>
        </p:nvSpPr>
        <p:spPr>
          <a:xfrm>
            <a:off x="4413349" y="5091807"/>
            <a:ext cx="3376613" cy="241895"/>
          </a:xfrm>
          <a:prstGeom prst="rect">
            <a:avLst/>
          </a:prstGeom>
          <a:noFill/>
          <a:ln>
            <a:noFill/>
          </a:ln>
        </p:spPr>
        <p:txBody>
          <a:bodyPr spcFirstLastPara="1" wrap="square" lIns="0" tIns="0" rIns="0" bIns="0" anchor="t" anchorCtr="0">
            <a:noAutofit/>
          </a:bodyPr>
          <a:lstStyle/>
          <a:p>
            <a:pPr marL="285739" marR="0" lvl="0" indent="-285739" algn="l" rtl="0">
              <a:lnSpc>
                <a:spcPct val="160668"/>
              </a:lnSpc>
              <a:spcBef>
                <a:spcPts val="0"/>
              </a:spcBef>
              <a:spcAft>
                <a:spcPts val="0"/>
              </a:spcAft>
              <a:buClr>
                <a:srgbClr val="405449"/>
              </a:buClr>
              <a:buSzPts val="1167"/>
              <a:buFont typeface="Century Gothic"/>
              <a:buChar char="•"/>
            </a:pPr>
            <a:r>
              <a:rPr lang="en-US" sz="1167">
                <a:solidFill>
                  <a:srgbClr val="405449"/>
                </a:solidFill>
                <a:latin typeface="Century Gothic"/>
                <a:ea typeface="Century Gothic"/>
                <a:cs typeface="Century Gothic"/>
                <a:sym typeface="Century Gothic"/>
              </a:rPr>
              <a:t>Social media marketing</a:t>
            </a:r>
            <a:endParaRPr sz="1167">
              <a:solidFill>
                <a:schemeClr val="dk1"/>
              </a:solidFill>
              <a:latin typeface="Century Gothic"/>
              <a:ea typeface="Century Gothic"/>
              <a:cs typeface="Century Gothic"/>
              <a:sym typeface="Century Gothic"/>
            </a:endParaRPr>
          </a:p>
        </p:txBody>
      </p:sp>
      <p:sp>
        <p:nvSpPr>
          <p:cNvPr id="206" name="Google Shape;206;p8"/>
          <p:cNvSpPr/>
          <p:nvPr/>
        </p:nvSpPr>
        <p:spPr>
          <a:xfrm>
            <a:off x="4413349" y="5386586"/>
            <a:ext cx="3376613" cy="241895"/>
          </a:xfrm>
          <a:prstGeom prst="rect">
            <a:avLst/>
          </a:prstGeom>
          <a:noFill/>
          <a:ln>
            <a:noFill/>
          </a:ln>
        </p:spPr>
        <p:txBody>
          <a:bodyPr spcFirstLastPara="1" wrap="square" lIns="0" tIns="0" rIns="0" bIns="0" anchor="t" anchorCtr="0">
            <a:noAutofit/>
          </a:bodyPr>
          <a:lstStyle/>
          <a:p>
            <a:pPr marL="285739" marR="0" lvl="0" indent="-285739" algn="l" rtl="0">
              <a:lnSpc>
                <a:spcPct val="160668"/>
              </a:lnSpc>
              <a:spcBef>
                <a:spcPts val="0"/>
              </a:spcBef>
              <a:spcAft>
                <a:spcPts val="0"/>
              </a:spcAft>
              <a:buClr>
                <a:srgbClr val="405449"/>
              </a:buClr>
              <a:buSzPts val="1167"/>
              <a:buFont typeface="Century Gothic"/>
              <a:buChar char="•"/>
            </a:pPr>
            <a:r>
              <a:rPr lang="en-US" sz="1167">
                <a:solidFill>
                  <a:srgbClr val="405449"/>
                </a:solidFill>
                <a:latin typeface="Century Gothic"/>
                <a:ea typeface="Century Gothic"/>
                <a:cs typeface="Century Gothic"/>
                <a:sym typeface="Century Gothic"/>
              </a:rPr>
              <a:t>Technology integration</a:t>
            </a:r>
            <a:endParaRPr sz="1167">
              <a:solidFill>
                <a:schemeClr val="dk1"/>
              </a:solidFill>
              <a:latin typeface="Century Gothic"/>
              <a:ea typeface="Century Gothic"/>
              <a:cs typeface="Century Gothic"/>
              <a:sym typeface="Century Gothic"/>
            </a:endParaRPr>
          </a:p>
        </p:txBody>
      </p:sp>
      <p:sp>
        <p:nvSpPr>
          <p:cNvPr id="207" name="Google Shape;207;p8"/>
          <p:cNvSpPr/>
          <p:nvPr/>
        </p:nvSpPr>
        <p:spPr>
          <a:xfrm>
            <a:off x="4413349" y="5681365"/>
            <a:ext cx="3376613" cy="241895"/>
          </a:xfrm>
          <a:prstGeom prst="rect">
            <a:avLst/>
          </a:prstGeom>
          <a:noFill/>
          <a:ln>
            <a:noFill/>
          </a:ln>
        </p:spPr>
        <p:txBody>
          <a:bodyPr spcFirstLastPara="1" wrap="square" lIns="0" tIns="0" rIns="0" bIns="0" anchor="t" anchorCtr="0">
            <a:noAutofit/>
          </a:bodyPr>
          <a:lstStyle/>
          <a:p>
            <a:pPr marL="285739" marR="0" lvl="0" indent="-285739" algn="l" rtl="0">
              <a:lnSpc>
                <a:spcPct val="160668"/>
              </a:lnSpc>
              <a:spcBef>
                <a:spcPts val="0"/>
              </a:spcBef>
              <a:spcAft>
                <a:spcPts val="0"/>
              </a:spcAft>
              <a:buClr>
                <a:srgbClr val="405449"/>
              </a:buClr>
              <a:buSzPts val="1167"/>
              <a:buFont typeface="Century Gothic"/>
              <a:buChar char="•"/>
            </a:pPr>
            <a:r>
              <a:rPr lang="en-US" sz="1167">
                <a:solidFill>
                  <a:srgbClr val="405449"/>
                </a:solidFill>
                <a:latin typeface="Century Gothic"/>
                <a:ea typeface="Century Gothic"/>
                <a:cs typeface="Century Gothic"/>
                <a:sym typeface="Century Gothic"/>
              </a:rPr>
              <a:t>Clinic setup guidance</a:t>
            </a:r>
            <a:endParaRPr sz="1167">
              <a:solidFill>
                <a:schemeClr val="dk1"/>
              </a:solidFill>
              <a:latin typeface="Century Gothic"/>
              <a:ea typeface="Century Gothic"/>
              <a:cs typeface="Century Gothic"/>
              <a:sym typeface="Century Gothic"/>
            </a:endParaRPr>
          </a:p>
        </p:txBody>
      </p:sp>
      <p:sp>
        <p:nvSpPr>
          <p:cNvPr id="208" name="Google Shape;208;p8"/>
          <p:cNvSpPr/>
          <p:nvPr/>
        </p:nvSpPr>
        <p:spPr>
          <a:xfrm>
            <a:off x="4413349" y="5976144"/>
            <a:ext cx="3376613" cy="241895"/>
          </a:xfrm>
          <a:prstGeom prst="rect">
            <a:avLst/>
          </a:prstGeom>
          <a:noFill/>
          <a:ln>
            <a:noFill/>
          </a:ln>
        </p:spPr>
        <p:txBody>
          <a:bodyPr spcFirstLastPara="1" wrap="square" lIns="0" tIns="0" rIns="0" bIns="0" anchor="t" anchorCtr="0">
            <a:noAutofit/>
          </a:bodyPr>
          <a:lstStyle/>
          <a:p>
            <a:pPr marL="285739" marR="0" lvl="0" indent="-285739" algn="l" rtl="0">
              <a:lnSpc>
                <a:spcPct val="160668"/>
              </a:lnSpc>
              <a:spcBef>
                <a:spcPts val="0"/>
              </a:spcBef>
              <a:spcAft>
                <a:spcPts val="0"/>
              </a:spcAft>
              <a:buClr>
                <a:srgbClr val="405449"/>
              </a:buClr>
              <a:buSzPts val="1167"/>
              <a:buFont typeface="Century Gothic"/>
              <a:buChar char="•"/>
            </a:pPr>
            <a:r>
              <a:rPr lang="en-US" sz="1167">
                <a:solidFill>
                  <a:srgbClr val="405449"/>
                </a:solidFill>
                <a:latin typeface="Century Gothic"/>
                <a:ea typeface="Century Gothic"/>
                <a:cs typeface="Century Gothic"/>
                <a:sym typeface="Century Gothic"/>
              </a:rPr>
              <a:t>Practice management</a:t>
            </a:r>
            <a:endParaRPr sz="1167">
              <a:solidFill>
                <a:schemeClr val="dk1"/>
              </a:solidFill>
              <a:latin typeface="Century Gothic"/>
              <a:ea typeface="Century Gothic"/>
              <a:cs typeface="Century Gothic"/>
              <a:sym typeface="Century Gothic"/>
            </a:endParaRPr>
          </a:p>
        </p:txBody>
      </p:sp>
      <p:sp>
        <p:nvSpPr>
          <p:cNvPr id="209" name="Google Shape;209;p8"/>
          <p:cNvSpPr/>
          <p:nvPr/>
        </p:nvSpPr>
        <p:spPr>
          <a:xfrm>
            <a:off x="8165207" y="4704358"/>
            <a:ext cx="1890217" cy="236240"/>
          </a:xfrm>
          <a:prstGeom prst="rect">
            <a:avLst/>
          </a:prstGeom>
          <a:noFill/>
          <a:ln>
            <a:noFill/>
          </a:ln>
        </p:spPr>
        <p:txBody>
          <a:bodyPr spcFirstLastPara="1" wrap="square" lIns="0" tIns="0" rIns="0" bIns="0" anchor="t" anchorCtr="0">
            <a:noAutofit/>
          </a:bodyPr>
          <a:lstStyle/>
          <a:p>
            <a:pPr marL="0" marR="0" lvl="0" indent="0" algn="l" rtl="0">
              <a:lnSpc>
                <a:spcPct val="125720"/>
              </a:lnSpc>
              <a:spcBef>
                <a:spcPts val="0"/>
              </a:spcBef>
              <a:spcAft>
                <a:spcPts val="0"/>
              </a:spcAft>
              <a:buNone/>
            </a:pPr>
            <a:r>
              <a:rPr lang="en-US" sz="1458" b="1">
                <a:solidFill>
                  <a:srgbClr val="3B4540"/>
                </a:solidFill>
                <a:latin typeface="Century Gothic"/>
                <a:ea typeface="Century Gothic"/>
                <a:cs typeface="Century Gothic"/>
                <a:sym typeface="Century Gothic"/>
              </a:rPr>
              <a:t>Legal Compliance</a:t>
            </a:r>
            <a:endParaRPr sz="1458">
              <a:solidFill>
                <a:schemeClr val="dk1"/>
              </a:solidFill>
              <a:latin typeface="Century Gothic"/>
              <a:ea typeface="Century Gothic"/>
              <a:cs typeface="Century Gothic"/>
              <a:sym typeface="Century Gothic"/>
            </a:endParaRPr>
          </a:p>
        </p:txBody>
      </p:sp>
      <p:sp>
        <p:nvSpPr>
          <p:cNvPr id="210" name="Google Shape;210;p8"/>
          <p:cNvSpPr/>
          <p:nvPr/>
        </p:nvSpPr>
        <p:spPr>
          <a:xfrm>
            <a:off x="8165207" y="5091807"/>
            <a:ext cx="3376613" cy="241895"/>
          </a:xfrm>
          <a:prstGeom prst="rect">
            <a:avLst/>
          </a:prstGeom>
          <a:noFill/>
          <a:ln>
            <a:noFill/>
          </a:ln>
        </p:spPr>
        <p:txBody>
          <a:bodyPr spcFirstLastPara="1" wrap="square" lIns="0" tIns="0" rIns="0" bIns="0" anchor="t" anchorCtr="0">
            <a:noAutofit/>
          </a:bodyPr>
          <a:lstStyle/>
          <a:p>
            <a:pPr marL="285739" marR="0" lvl="0" indent="-285739" algn="l" rtl="0">
              <a:lnSpc>
                <a:spcPct val="160668"/>
              </a:lnSpc>
              <a:spcBef>
                <a:spcPts val="0"/>
              </a:spcBef>
              <a:spcAft>
                <a:spcPts val="0"/>
              </a:spcAft>
              <a:buClr>
                <a:srgbClr val="405449"/>
              </a:buClr>
              <a:buSzPts val="1167"/>
              <a:buFont typeface="Century Gothic"/>
              <a:buChar char="•"/>
            </a:pPr>
            <a:r>
              <a:rPr lang="en-US" sz="1167">
                <a:solidFill>
                  <a:srgbClr val="405449"/>
                </a:solidFill>
                <a:latin typeface="Century Gothic"/>
                <a:ea typeface="Century Gothic"/>
                <a:cs typeface="Century Gothic"/>
                <a:sym typeface="Century Gothic"/>
              </a:rPr>
              <a:t>Patient consent protocols</a:t>
            </a:r>
            <a:endParaRPr sz="1167">
              <a:solidFill>
                <a:schemeClr val="dk1"/>
              </a:solidFill>
              <a:latin typeface="Century Gothic"/>
              <a:ea typeface="Century Gothic"/>
              <a:cs typeface="Century Gothic"/>
              <a:sym typeface="Century Gothic"/>
            </a:endParaRPr>
          </a:p>
        </p:txBody>
      </p:sp>
      <p:sp>
        <p:nvSpPr>
          <p:cNvPr id="211" name="Google Shape;211;p8"/>
          <p:cNvSpPr/>
          <p:nvPr/>
        </p:nvSpPr>
        <p:spPr>
          <a:xfrm>
            <a:off x="8165207" y="5386586"/>
            <a:ext cx="3376613" cy="241895"/>
          </a:xfrm>
          <a:prstGeom prst="rect">
            <a:avLst/>
          </a:prstGeom>
          <a:noFill/>
          <a:ln>
            <a:noFill/>
          </a:ln>
        </p:spPr>
        <p:txBody>
          <a:bodyPr spcFirstLastPara="1" wrap="square" lIns="0" tIns="0" rIns="0" bIns="0" anchor="t" anchorCtr="0">
            <a:noAutofit/>
          </a:bodyPr>
          <a:lstStyle/>
          <a:p>
            <a:pPr marL="285739" marR="0" lvl="0" indent="-285739" algn="l" rtl="0">
              <a:lnSpc>
                <a:spcPct val="160668"/>
              </a:lnSpc>
              <a:spcBef>
                <a:spcPts val="0"/>
              </a:spcBef>
              <a:spcAft>
                <a:spcPts val="0"/>
              </a:spcAft>
              <a:buClr>
                <a:srgbClr val="405449"/>
              </a:buClr>
              <a:buSzPts val="1167"/>
              <a:buFont typeface="Century Gothic"/>
              <a:buChar char="•"/>
            </a:pPr>
            <a:r>
              <a:rPr lang="en-US" sz="1167">
                <a:solidFill>
                  <a:srgbClr val="405449"/>
                </a:solidFill>
                <a:latin typeface="Century Gothic"/>
                <a:ea typeface="Century Gothic"/>
                <a:cs typeface="Century Gothic"/>
                <a:sym typeface="Century Gothic"/>
              </a:rPr>
              <a:t>Supreme Court guidelines</a:t>
            </a:r>
            <a:endParaRPr sz="1167">
              <a:solidFill>
                <a:schemeClr val="dk1"/>
              </a:solidFill>
              <a:latin typeface="Century Gothic"/>
              <a:ea typeface="Century Gothic"/>
              <a:cs typeface="Century Gothic"/>
              <a:sym typeface="Century Gothic"/>
            </a:endParaRPr>
          </a:p>
        </p:txBody>
      </p:sp>
      <p:sp>
        <p:nvSpPr>
          <p:cNvPr id="212" name="Google Shape;212;p8"/>
          <p:cNvSpPr/>
          <p:nvPr/>
        </p:nvSpPr>
        <p:spPr>
          <a:xfrm>
            <a:off x="8165207" y="5681365"/>
            <a:ext cx="3376613" cy="241895"/>
          </a:xfrm>
          <a:prstGeom prst="rect">
            <a:avLst/>
          </a:prstGeom>
          <a:noFill/>
          <a:ln>
            <a:noFill/>
          </a:ln>
        </p:spPr>
        <p:txBody>
          <a:bodyPr spcFirstLastPara="1" wrap="square" lIns="0" tIns="0" rIns="0" bIns="0" anchor="t" anchorCtr="0">
            <a:noAutofit/>
          </a:bodyPr>
          <a:lstStyle/>
          <a:p>
            <a:pPr marL="285739" marR="0" lvl="0" indent="-285739" algn="l" rtl="0">
              <a:lnSpc>
                <a:spcPct val="160668"/>
              </a:lnSpc>
              <a:spcBef>
                <a:spcPts val="0"/>
              </a:spcBef>
              <a:spcAft>
                <a:spcPts val="0"/>
              </a:spcAft>
              <a:buClr>
                <a:srgbClr val="405449"/>
              </a:buClr>
              <a:buSzPts val="1167"/>
              <a:buFont typeface="Century Gothic"/>
              <a:buChar char="•"/>
            </a:pPr>
            <a:r>
              <a:rPr lang="en-US" sz="1167">
                <a:solidFill>
                  <a:srgbClr val="405449"/>
                </a:solidFill>
                <a:latin typeface="Century Gothic"/>
                <a:ea typeface="Century Gothic"/>
                <a:cs typeface="Century Gothic"/>
                <a:sym typeface="Century Gothic"/>
              </a:rPr>
              <a:t>Consumer law compliance</a:t>
            </a:r>
            <a:endParaRPr sz="1167">
              <a:solidFill>
                <a:schemeClr val="dk1"/>
              </a:solidFill>
              <a:latin typeface="Century Gothic"/>
              <a:ea typeface="Century Gothic"/>
              <a:cs typeface="Century Gothic"/>
              <a:sym typeface="Century Gothic"/>
            </a:endParaRPr>
          </a:p>
        </p:txBody>
      </p:sp>
      <p:sp>
        <p:nvSpPr>
          <p:cNvPr id="213" name="Google Shape;213;p8"/>
          <p:cNvSpPr/>
          <p:nvPr/>
        </p:nvSpPr>
        <p:spPr>
          <a:xfrm>
            <a:off x="8165207" y="5976144"/>
            <a:ext cx="3376613" cy="241895"/>
          </a:xfrm>
          <a:prstGeom prst="rect">
            <a:avLst/>
          </a:prstGeom>
          <a:noFill/>
          <a:ln>
            <a:noFill/>
          </a:ln>
        </p:spPr>
        <p:txBody>
          <a:bodyPr spcFirstLastPara="1" wrap="square" lIns="0" tIns="0" rIns="0" bIns="0" anchor="t" anchorCtr="0">
            <a:noAutofit/>
          </a:bodyPr>
          <a:lstStyle/>
          <a:p>
            <a:pPr marL="285739" marR="0" lvl="0" indent="-285739" algn="l" rtl="0">
              <a:lnSpc>
                <a:spcPct val="160668"/>
              </a:lnSpc>
              <a:spcBef>
                <a:spcPts val="0"/>
              </a:spcBef>
              <a:spcAft>
                <a:spcPts val="0"/>
              </a:spcAft>
              <a:buClr>
                <a:srgbClr val="405449"/>
              </a:buClr>
              <a:buSzPts val="1167"/>
              <a:buFont typeface="Century Gothic"/>
              <a:buChar char="•"/>
            </a:pPr>
            <a:r>
              <a:rPr lang="en-US" sz="1167">
                <a:solidFill>
                  <a:srgbClr val="405449"/>
                </a:solidFill>
                <a:latin typeface="Century Gothic"/>
                <a:ea typeface="Century Gothic"/>
                <a:cs typeface="Century Gothic"/>
                <a:sym typeface="Century Gothic"/>
              </a:rPr>
              <a:t>Risk management</a:t>
            </a:r>
            <a:endParaRPr sz="1167">
              <a:solidFill>
                <a:schemeClr val="dk1"/>
              </a:solidFill>
              <a:latin typeface="Century Gothic"/>
              <a:ea typeface="Century Gothic"/>
              <a:cs typeface="Century Gothic"/>
              <a:sym typeface="Century Gothic"/>
            </a:endParaRPr>
          </a:p>
        </p:txBody>
      </p:sp>
      <p:pic>
        <p:nvPicPr>
          <p:cNvPr id="214" name="Google Shape;214;p8"/>
          <p:cNvPicPr preferRelativeResize="0"/>
          <p:nvPr/>
        </p:nvPicPr>
        <p:blipFill rotWithShape="1">
          <a:blip r:embed="rId4">
            <a:alphaModFix/>
          </a:blip>
          <a:srcRect/>
          <a:stretch/>
        </p:blipFill>
        <p:spPr>
          <a:xfrm>
            <a:off x="5801210" y="1323792"/>
            <a:ext cx="2910809" cy="3184790"/>
          </a:xfrm>
          <a:prstGeom prst="rect">
            <a:avLst/>
          </a:prstGeom>
          <a:noFill/>
          <a:ln>
            <a:noFill/>
          </a:ln>
        </p:spPr>
      </p:pic>
      <p:pic>
        <p:nvPicPr>
          <p:cNvPr id="215" name="Google Shape;215;p8"/>
          <p:cNvPicPr preferRelativeResize="0"/>
          <p:nvPr/>
        </p:nvPicPr>
        <p:blipFill rotWithShape="1">
          <a:blip r:embed="rId5">
            <a:alphaModFix/>
          </a:blip>
          <a:srcRect/>
          <a:stretch/>
        </p:blipFill>
        <p:spPr>
          <a:xfrm>
            <a:off x="8369308" y="1323792"/>
            <a:ext cx="2980340" cy="3184790"/>
          </a:xfrm>
          <a:prstGeom prst="rect">
            <a:avLst/>
          </a:prstGeom>
          <a:noFill/>
          <a:ln>
            <a:noFill/>
          </a:ln>
        </p:spPr>
      </p:pic>
      <p:pic>
        <p:nvPicPr>
          <p:cNvPr id="216" name="Google Shape;216;p8"/>
          <p:cNvPicPr preferRelativeResize="0"/>
          <p:nvPr/>
        </p:nvPicPr>
        <p:blipFill rotWithShape="1">
          <a:blip r:embed="rId6">
            <a:alphaModFix/>
          </a:blip>
          <a:srcRect/>
          <a:stretch/>
        </p:blipFill>
        <p:spPr>
          <a:xfrm>
            <a:off x="3122259" y="1341640"/>
            <a:ext cx="2844800" cy="3166941"/>
          </a:xfrm>
          <a:prstGeom prst="rect">
            <a:avLst/>
          </a:prstGeom>
          <a:noFill/>
          <a:ln>
            <a:noFill/>
          </a:ln>
        </p:spPr>
      </p:pic>
      <p:pic>
        <p:nvPicPr>
          <p:cNvPr id="217" name="Google Shape;217;p8"/>
          <p:cNvPicPr preferRelativeResize="0"/>
          <p:nvPr/>
        </p:nvPicPr>
        <p:blipFill rotWithShape="1">
          <a:blip r:embed="rId7">
            <a:alphaModFix/>
          </a:blip>
          <a:srcRect/>
          <a:stretch/>
        </p:blipFill>
        <p:spPr>
          <a:xfrm>
            <a:off x="279081" y="1323791"/>
            <a:ext cx="2884500" cy="31847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9"/>
          <p:cNvPicPr preferRelativeResize="0"/>
          <p:nvPr/>
        </p:nvPicPr>
        <p:blipFill rotWithShape="1">
          <a:blip r:embed="rId3">
            <a:alphaModFix/>
          </a:blip>
          <a:srcRect/>
          <a:stretch/>
        </p:blipFill>
        <p:spPr>
          <a:xfrm>
            <a:off x="9894810" y="271335"/>
            <a:ext cx="2066925" cy="2809875"/>
          </a:xfrm>
          <a:prstGeom prst="rect">
            <a:avLst/>
          </a:prstGeom>
          <a:noFill/>
          <a:ln>
            <a:noFill/>
          </a:ln>
        </p:spPr>
      </p:pic>
      <p:pic>
        <p:nvPicPr>
          <p:cNvPr id="223" name="Google Shape;223;p9"/>
          <p:cNvPicPr preferRelativeResize="0"/>
          <p:nvPr/>
        </p:nvPicPr>
        <p:blipFill rotWithShape="1">
          <a:blip r:embed="rId4">
            <a:alphaModFix/>
          </a:blip>
          <a:srcRect/>
          <a:stretch/>
        </p:blipFill>
        <p:spPr>
          <a:xfrm>
            <a:off x="7387272" y="2784789"/>
            <a:ext cx="2584928" cy="2578832"/>
          </a:xfrm>
          <a:prstGeom prst="rect">
            <a:avLst/>
          </a:prstGeom>
          <a:noFill/>
          <a:ln>
            <a:noFill/>
          </a:ln>
        </p:spPr>
      </p:pic>
      <p:pic>
        <p:nvPicPr>
          <p:cNvPr id="224" name="Google Shape;224;p9"/>
          <p:cNvPicPr preferRelativeResize="0"/>
          <p:nvPr/>
        </p:nvPicPr>
        <p:blipFill rotWithShape="1">
          <a:blip r:embed="rId5">
            <a:alphaModFix/>
          </a:blip>
          <a:srcRect/>
          <a:stretch/>
        </p:blipFill>
        <p:spPr>
          <a:xfrm>
            <a:off x="2605383" y="533178"/>
            <a:ext cx="2688569" cy="2286198"/>
          </a:xfrm>
          <a:prstGeom prst="rect">
            <a:avLst/>
          </a:prstGeom>
          <a:noFill/>
          <a:ln>
            <a:noFill/>
          </a:ln>
        </p:spPr>
      </p:pic>
      <p:pic>
        <p:nvPicPr>
          <p:cNvPr id="225" name="Google Shape;225;p9"/>
          <p:cNvPicPr preferRelativeResize="0"/>
          <p:nvPr/>
        </p:nvPicPr>
        <p:blipFill rotWithShape="1">
          <a:blip r:embed="rId6">
            <a:alphaModFix/>
          </a:blip>
          <a:srcRect/>
          <a:stretch/>
        </p:blipFill>
        <p:spPr>
          <a:xfrm>
            <a:off x="5007946" y="356769"/>
            <a:ext cx="2781934" cy="2311927"/>
          </a:xfrm>
          <a:prstGeom prst="rect">
            <a:avLst/>
          </a:prstGeom>
          <a:noFill/>
          <a:ln>
            <a:noFill/>
          </a:ln>
        </p:spPr>
      </p:pic>
      <p:pic>
        <p:nvPicPr>
          <p:cNvPr id="226" name="Google Shape;226;p9"/>
          <p:cNvPicPr preferRelativeResize="0"/>
          <p:nvPr/>
        </p:nvPicPr>
        <p:blipFill rotWithShape="1">
          <a:blip r:embed="rId7">
            <a:alphaModFix/>
          </a:blip>
          <a:srcRect/>
          <a:stretch/>
        </p:blipFill>
        <p:spPr>
          <a:xfrm>
            <a:off x="547360" y="2935469"/>
            <a:ext cx="2822693" cy="2743438"/>
          </a:xfrm>
          <a:prstGeom prst="rect">
            <a:avLst/>
          </a:prstGeom>
          <a:noFill/>
          <a:ln>
            <a:noFill/>
          </a:ln>
        </p:spPr>
      </p:pic>
      <p:pic>
        <p:nvPicPr>
          <p:cNvPr id="227" name="Google Shape;227;p9"/>
          <p:cNvPicPr preferRelativeResize="0"/>
          <p:nvPr/>
        </p:nvPicPr>
        <p:blipFill rotWithShape="1">
          <a:blip r:embed="rId8">
            <a:alphaModFix/>
          </a:blip>
          <a:srcRect/>
          <a:stretch/>
        </p:blipFill>
        <p:spPr>
          <a:xfrm>
            <a:off x="3136290" y="2985893"/>
            <a:ext cx="2413550" cy="2693014"/>
          </a:xfrm>
          <a:prstGeom prst="rect">
            <a:avLst/>
          </a:prstGeom>
          <a:noFill/>
          <a:ln>
            <a:noFill/>
          </a:ln>
        </p:spPr>
      </p:pic>
      <p:pic>
        <p:nvPicPr>
          <p:cNvPr id="228" name="Google Shape;228;p9"/>
          <p:cNvPicPr preferRelativeResize="0"/>
          <p:nvPr/>
        </p:nvPicPr>
        <p:blipFill rotWithShape="1">
          <a:blip r:embed="rId9">
            <a:alphaModFix/>
          </a:blip>
          <a:srcRect/>
          <a:stretch/>
        </p:blipFill>
        <p:spPr>
          <a:xfrm>
            <a:off x="7438687" y="328153"/>
            <a:ext cx="2584928" cy="2615411"/>
          </a:xfrm>
          <a:prstGeom prst="rect">
            <a:avLst/>
          </a:prstGeom>
          <a:noFill/>
          <a:ln>
            <a:noFill/>
          </a:ln>
        </p:spPr>
      </p:pic>
      <p:pic>
        <p:nvPicPr>
          <p:cNvPr id="229" name="Google Shape;229;p9"/>
          <p:cNvPicPr preferRelativeResize="0"/>
          <p:nvPr/>
        </p:nvPicPr>
        <p:blipFill rotWithShape="1">
          <a:blip r:embed="rId10">
            <a:alphaModFix/>
          </a:blip>
          <a:srcRect/>
          <a:stretch/>
        </p:blipFill>
        <p:spPr>
          <a:xfrm>
            <a:off x="2415153" y="-6699951"/>
            <a:ext cx="9258300" cy="5560468"/>
          </a:xfrm>
          <a:prstGeom prst="rect">
            <a:avLst/>
          </a:prstGeom>
          <a:noFill/>
          <a:ln>
            <a:noFill/>
          </a:ln>
        </p:spPr>
      </p:pic>
      <p:pic>
        <p:nvPicPr>
          <p:cNvPr id="230" name="Google Shape;230;p9"/>
          <p:cNvPicPr preferRelativeResize="0"/>
          <p:nvPr/>
        </p:nvPicPr>
        <p:blipFill rotWithShape="1">
          <a:blip r:embed="rId11">
            <a:alphaModFix/>
          </a:blip>
          <a:srcRect/>
          <a:stretch/>
        </p:blipFill>
        <p:spPr>
          <a:xfrm>
            <a:off x="536914" y="403701"/>
            <a:ext cx="1734037" cy="2311927"/>
          </a:xfrm>
          <a:prstGeom prst="rect">
            <a:avLst/>
          </a:prstGeom>
          <a:noFill/>
          <a:ln>
            <a:noFill/>
          </a:ln>
        </p:spPr>
      </p:pic>
      <p:pic>
        <p:nvPicPr>
          <p:cNvPr id="231" name="Google Shape;231;p9"/>
          <p:cNvPicPr preferRelativeResize="0"/>
          <p:nvPr/>
        </p:nvPicPr>
        <p:blipFill rotWithShape="1">
          <a:blip r:embed="rId12">
            <a:alphaModFix/>
          </a:blip>
          <a:srcRect/>
          <a:stretch/>
        </p:blipFill>
        <p:spPr>
          <a:xfrm>
            <a:off x="5610313" y="3051321"/>
            <a:ext cx="1554402" cy="2045768"/>
          </a:xfrm>
          <a:prstGeom prst="rect">
            <a:avLst/>
          </a:prstGeom>
          <a:noFill/>
          <a:ln>
            <a:noFill/>
          </a:ln>
        </p:spPr>
      </p:pic>
    </p:spTree>
  </p:cSld>
  <p:clrMapOvr>
    <a:masterClrMapping/>
  </p:clrMapOvr>
</p:sld>
</file>

<file path=ppt/theme/theme1.xml><?xml version="1.0" encoding="utf-8"?>
<a:theme xmlns:a="http://schemas.openxmlformats.org/drawingml/2006/main" name="Savon">
  <a:themeElements>
    <a:clrScheme name="Savon">
      <a:dk1>
        <a:srgbClr val="000000"/>
      </a:dk1>
      <a:lt1>
        <a:srgbClr val="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2465</Words>
  <Application>Microsoft Office PowerPoint</Application>
  <PresentationFormat>Widescreen</PresentationFormat>
  <Paragraphs>327</Paragraphs>
  <Slides>39</Slides>
  <Notes>39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7" baseType="lpstr">
      <vt:lpstr>Noto Sans Symbols</vt:lpstr>
      <vt:lpstr>Century Gothic</vt:lpstr>
      <vt:lpstr>Garamond</vt:lpstr>
      <vt:lpstr>Franklin Gothic</vt:lpstr>
      <vt:lpstr>Calibri</vt:lpstr>
      <vt:lpstr>Arial</vt:lpstr>
      <vt:lpstr>Savon</vt:lpstr>
      <vt:lpstr>PBrush</vt:lpstr>
      <vt:lpstr>" Educate, Empower, Engage" </vt:lpstr>
      <vt:lpstr>PowerPoint Presentation</vt:lpstr>
      <vt:lpstr>The IDEA </vt:lpstr>
      <vt:lpstr>Multi Touch Point Patient Education Platforms   </vt:lpstr>
      <vt:lpstr>Strength in Video Production &amp; Editing</vt:lpstr>
      <vt:lpstr>PowerPoint Presentation</vt:lpstr>
      <vt:lpstr>Video Content Solutions </vt:lpstr>
      <vt:lpstr>PowerPoint Presentation</vt:lpstr>
      <vt:lpstr>PowerPoint Presentation</vt:lpstr>
      <vt:lpstr>WEB – Local 18  </vt:lpstr>
      <vt:lpstr>PowerPoint Presentation</vt:lpstr>
      <vt:lpstr>TV Campaign </vt:lpstr>
      <vt:lpstr>PowerPoint Presentation</vt:lpstr>
      <vt:lpstr>TV –ALL INDIA</vt:lpstr>
      <vt:lpstr>Print : Business Magazine</vt:lpstr>
      <vt:lpstr>Print </vt:lpstr>
      <vt:lpstr>Radio Campaign Expertise</vt:lpstr>
      <vt:lpstr>TOUCH POINTS </vt:lpstr>
      <vt:lpstr>Digital Touch Points </vt:lpstr>
      <vt:lpstr>On Ground Activity </vt:lpstr>
      <vt:lpstr>Cinema theatre Activations </vt:lpstr>
      <vt:lpstr>Social Media</vt:lpstr>
      <vt:lpstr>Social Media  </vt:lpstr>
      <vt:lpstr>Geographically Managed Reach </vt:lpstr>
      <vt:lpstr>Geographically Managed Reach </vt:lpstr>
      <vt:lpstr>Podcast channel </vt:lpstr>
      <vt:lpstr>Festive Engagement </vt:lpstr>
      <vt:lpstr>Customised Video Engagements </vt:lpstr>
      <vt:lpstr>Customised Video Engagements </vt:lpstr>
      <vt:lpstr>Personalised  musical greetings for Doctors  </vt:lpstr>
      <vt:lpstr>Case Study Preview </vt:lpstr>
      <vt:lpstr>A Suggestive Monthly Media Touch Point Plan</vt:lpstr>
      <vt:lpstr>Monthly Media Touch Point Plan </vt:lpstr>
      <vt:lpstr>Monthly Media Touch Point Plan </vt:lpstr>
      <vt:lpstr>Monthly Media Touch Point Plan </vt:lpstr>
      <vt:lpstr>Monthly Media Touch Point Plan </vt:lpstr>
      <vt:lpstr>The Process </vt:lpstr>
      <vt:lpstr>“Spreading awareness, driving change,  and delivering measurable impact.”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Educate, Empower, Engage" </dc:title>
  <dc:creator>User</dc:creator>
  <cp:lastModifiedBy>Dell</cp:lastModifiedBy>
  <cp:revision>2</cp:revision>
  <dcterms:created xsi:type="dcterms:W3CDTF">2023-11-02T12:33:26Z</dcterms:created>
  <dcterms:modified xsi:type="dcterms:W3CDTF">2025-07-09T02:45:39Z</dcterms:modified>
</cp:coreProperties>
</file>